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 varScale="1">
        <p:scale>
          <a:sx n="86" d="100"/>
          <a:sy n="86" d="100"/>
        </p:scale>
        <p:origin x="-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804A9-D777-4EFA-87D9-F9C964B347B4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32240-34E9-4F0A-AE86-6DDDA3C30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313905-128A-4C0B-ADE1-DD4474D97DA7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0D3109-B567-47BE-9769-1BE420BE9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ipe dir="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 работающий учитель –творчески работающий ученик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436510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СОШ №  5  </a:t>
            </a:r>
          </a:p>
          <a:p>
            <a:pPr algn="ctr"/>
            <a:r>
              <a:rPr lang="ru-RU" dirty="0" smtClean="0"/>
              <a:t> с углубленным изучением отдельных предметов </a:t>
            </a:r>
          </a:p>
          <a:p>
            <a:pPr algn="ctr"/>
            <a:r>
              <a:rPr lang="ru-RU" dirty="0" smtClean="0"/>
              <a:t>учитель начальных классов      </a:t>
            </a:r>
          </a:p>
          <a:p>
            <a:pPr algn="ctr"/>
            <a:r>
              <a:rPr lang="ru-RU" dirty="0" smtClean="0"/>
              <a:t> Крикун Елена Геннадьевна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96744" cy="1219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Оригами, модульное </a:t>
            </a:r>
            <a:br>
              <a:rPr lang="ru-RU" sz="2400" b="1" dirty="0" smtClean="0"/>
            </a:br>
            <a:r>
              <a:rPr lang="ru-RU" sz="2400" b="1" dirty="0" smtClean="0"/>
              <a:t>оригами, кусудама  — древнее японское искусство складывания из бумаги.</a:t>
            </a:r>
            <a:endParaRPr lang="ru-RU" sz="2400" b="1" dirty="0"/>
          </a:p>
        </p:txBody>
      </p:sp>
      <p:pic>
        <p:nvPicPr>
          <p:cNvPr id="8194" name="Picture 2" descr="C:\Users\Дмитрий\Desktop\труд\0_84d5_22fad4cf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293096"/>
            <a:ext cx="3888433" cy="2214246"/>
          </a:xfrm>
          <a:prstGeom prst="rect">
            <a:avLst/>
          </a:prstGeom>
          <a:noFill/>
        </p:spPr>
      </p:pic>
      <p:pic>
        <p:nvPicPr>
          <p:cNvPr id="8196" name="Picture 4" descr="C:\Users\Дмитрий\Desktop\труд\3da999a63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573016"/>
            <a:ext cx="3769071" cy="28077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548680"/>
            <a:ext cx="2197955" cy="296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1484784"/>
            <a:ext cx="32643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988840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Используемые материалы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Цветная бумага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Белая бумага</a:t>
            </a:r>
            <a:endParaRPr lang="ru-RU" dirty="0"/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Город мастеров</a:t>
            </a:r>
            <a:endParaRPr lang="ru-RU" dirty="0"/>
          </a:p>
        </p:txBody>
      </p:sp>
      <p:pic>
        <p:nvPicPr>
          <p:cNvPr id="9219" name="Picture 3" descr="C:\Users\Дмитрий\Desktop\труд\о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4005064"/>
            <a:ext cx="3360373" cy="2520280"/>
          </a:xfrm>
          <a:prstGeom prst="rect">
            <a:avLst/>
          </a:prstGeom>
          <a:noFill/>
        </p:spPr>
      </p:pic>
      <p:pic>
        <p:nvPicPr>
          <p:cNvPr id="9220" name="Picture 4" descr="C:\Users\Дмитрий\Desktop\труд\шщз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933056"/>
            <a:ext cx="3552395" cy="2664296"/>
          </a:xfrm>
          <a:prstGeom prst="rect">
            <a:avLst/>
          </a:prstGeom>
          <a:noFill/>
        </p:spPr>
      </p:pic>
      <p:pic>
        <p:nvPicPr>
          <p:cNvPr id="9221" name="Picture 5" descr="C:\Users\Дмитрий\Desktop\труд\оро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1124744"/>
            <a:ext cx="3611895" cy="2708920"/>
          </a:xfrm>
          <a:prstGeom prst="rect">
            <a:avLst/>
          </a:prstGeom>
          <a:noFill/>
        </p:spPr>
      </p:pic>
      <p:pic>
        <p:nvPicPr>
          <p:cNvPr id="9222" name="Picture 6" descr="C:\Users\Дмитрий\Desktop\труд\рапра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1196752"/>
            <a:ext cx="3528392" cy="2646294"/>
          </a:xfrm>
          <a:prstGeom prst="rect">
            <a:avLst/>
          </a:prstGeom>
          <a:noFill/>
        </p:spPr>
      </p:pic>
      <p:pic>
        <p:nvPicPr>
          <p:cNvPr id="9218" name="Picture 2" descr="C:\Users\Дмитрий\Desktop\труд\getImage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2492896"/>
            <a:ext cx="2520280" cy="33603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Групповой проект  «Деревенька»</a:t>
            </a:r>
            <a:endParaRPr lang="ru-RU" dirty="0"/>
          </a:p>
        </p:txBody>
      </p:sp>
      <p:pic>
        <p:nvPicPr>
          <p:cNvPr id="25602" name="Picture 2" descr="C:\Users\Дмитрий\Desktop\IMG_92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268760"/>
            <a:ext cx="7640960" cy="50939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Аппликация из пластилина</a:t>
            </a:r>
          </a:p>
          <a:p>
            <a:r>
              <a:rPr lang="ru-RU" dirty="0" smtClean="0"/>
              <a:t>Аппликация –мозаика</a:t>
            </a:r>
          </a:p>
          <a:p>
            <a:r>
              <a:rPr lang="ru-RU" dirty="0" smtClean="0"/>
              <a:t>Аппликация из ниток</a:t>
            </a:r>
          </a:p>
          <a:p>
            <a:r>
              <a:rPr lang="ru-RU" dirty="0" smtClean="0"/>
              <a:t>Аппликация из ткани</a:t>
            </a:r>
          </a:p>
          <a:p>
            <a:r>
              <a:rPr lang="ru-RU" dirty="0" smtClean="0"/>
              <a:t>Аппликация из природного материала (флористика)</a:t>
            </a:r>
          </a:p>
          <a:p>
            <a:r>
              <a:rPr lang="ru-RU" dirty="0" smtClean="0"/>
              <a:t>Торцевание</a:t>
            </a:r>
          </a:p>
          <a:p>
            <a:r>
              <a:rPr lang="ru-RU" dirty="0" smtClean="0"/>
              <a:t>Квиллинг</a:t>
            </a:r>
          </a:p>
          <a:p>
            <a:r>
              <a:rPr lang="ru-RU" dirty="0" smtClean="0"/>
              <a:t>Оригами (кусудама, модульные поделки)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Применяемые технологии на уроках  труда: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Аппликация из пластилина</a:t>
            </a:r>
            <a:endParaRPr lang="ru-RU" dirty="0"/>
          </a:p>
        </p:txBody>
      </p:sp>
      <p:pic>
        <p:nvPicPr>
          <p:cNvPr id="1027" name="Picture 3" descr="C:\Users\Дмитрий\Desktop\труд\IMG_89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12776"/>
            <a:ext cx="2544283" cy="3816424"/>
          </a:xfrm>
          <a:prstGeom prst="rect">
            <a:avLst/>
          </a:prstGeom>
          <a:noFill/>
        </p:spPr>
      </p:pic>
      <p:pic>
        <p:nvPicPr>
          <p:cNvPr id="1028" name="Picture 4" descr="C:\Users\Дмитрий\Desktop\труд\IMG_9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412776"/>
            <a:ext cx="2568285" cy="3852428"/>
          </a:xfrm>
          <a:prstGeom prst="rect">
            <a:avLst/>
          </a:prstGeom>
          <a:noFill/>
        </p:spPr>
      </p:pic>
      <p:pic>
        <p:nvPicPr>
          <p:cNvPr id="1029" name="Picture 5" descr="C:\Users\Дмитрий\Desktop\труд\img068_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3933056"/>
            <a:ext cx="4095750" cy="2628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206084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Используемые материалы: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Картон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Пластилин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Аппликация-мозаика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Дмитрий\Desktop\труд\2660619_100_78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980728"/>
            <a:ext cx="2200275" cy="3211061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труд\IMG_9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861048"/>
            <a:ext cx="3896444" cy="2591135"/>
          </a:xfrm>
          <a:prstGeom prst="rect">
            <a:avLst/>
          </a:prstGeom>
          <a:noFill/>
        </p:spPr>
      </p:pic>
      <p:pic>
        <p:nvPicPr>
          <p:cNvPr id="2052" name="Picture 4" descr="C:\Users\Дмитрий\Desktop\труд\IMG_9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861048"/>
            <a:ext cx="3898177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34076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Используемые материалы: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Картон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Цветная бумага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Клей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из ниток</a:t>
            </a:r>
            <a:endParaRPr lang="ru-RU" dirty="0"/>
          </a:p>
        </p:txBody>
      </p:sp>
      <p:pic>
        <p:nvPicPr>
          <p:cNvPr id="3075" name="Picture 3" descr="C:\Users\Дмитрий\Desktop\труд\IMG_9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1412776"/>
            <a:ext cx="2377279" cy="4212467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труд\IMG_9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19" y="1556792"/>
            <a:ext cx="2688299" cy="4032448"/>
          </a:xfrm>
          <a:prstGeom prst="rect">
            <a:avLst/>
          </a:prstGeom>
          <a:noFill/>
        </p:spPr>
      </p:pic>
      <p:pic>
        <p:nvPicPr>
          <p:cNvPr id="3077" name="Picture 5" descr="C:\Users\Дмитрий\Desktop\труд\IMG_9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3645024"/>
            <a:ext cx="4392488" cy="2971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2060848"/>
            <a:ext cx="4334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Используемые материалы: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Картон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Нитки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Клей ПВА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из ткани</a:t>
            </a:r>
            <a:endParaRPr lang="ru-RU" dirty="0"/>
          </a:p>
        </p:txBody>
      </p:sp>
      <p:pic>
        <p:nvPicPr>
          <p:cNvPr id="4099" name="Picture 3" descr="C:\Users\Дмитрий\Desktop\труд\IMG_9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933056"/>
            <a:ext cx="3528392" cy="2601529"/>
          </a:xfrm>
          <a:prstGeom prst="rect">
            <a:avLst/>
          </a:prstGeom>
          <a:noFill/>
        </p:spPr>
      </p:pic>
      <p:pic>
        <p:nvPicPr>
          <p:cNvPr id="4100" name="Picture 4" descr="C:\Users\Дмитрий\Desktop\труд\IMG_89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340768"/>
            <a:ext cx="3168352" cy="2184723"/>
          </a:xfrm>
          <a:prstGeom prst="rect">
            <a:avLst/>
          </a:prstGeom>
          <a:noFill/>
        </p:spPr>
      </p:pic>
      <p:pic>
        <p:nvPicPr>
          <p:cNvPr id="4098" name="Picture 2" descr="C:\Users\Дмитрий\Desktop\труд\IMG_9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3645024"/>
            <a:ext cx="1850788" cy="2852936"/>
          </a:xfrm>
          <a:prstGeom prst="rect">
            <a:avLst/>
          </a:prstGeom>
          <a:noFill/>
        </p:spPr>
      </p:pic>
      <p:pic>
        <p:nvPicPr>
          <p:cNvPr id="4101" name="Picture 5" descr="C:\Users\Дмитрий\Desktop\труд\IMG_899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3573016"/>
            <a:ext cx="1913789" cy="29786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62880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smtClean="0"/>
              <a:t>Используемые материалы:</a:t>
            </a:r>
          </a:p>
          <a:p>
            <a:pPr>
              <a:buFont typeface="Arial" pitchFamily="34" charset="0"/>
              <a:buChar char="•"/>
            </a:pPr>
            <a:endParaRPr lang="ru-RU" b="1" u="sng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Картон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Ткань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 ПВА</a:t>
            </a:r>
          </a:p>
          <a:p>
            <a:pPr>
              <a:buFont typeface="Arial" pitchFamily="34" charset="0"/>
              <a:buChar char="•"/>
            </a:pPr>
            <a:endParaRPr lang="ru-RU" b="1" u="sng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Аппликация из природного материала  (флористика)</a:t>
            </a:r>
            <a:endParaRPr lang="ru-RU" dirty="0"/>
          </a:p>
        </p:txBody>
      </p:sp>
      <p:pic>
        <p:nvPicPr>
          <p:cNvPr id="5122" name="Picture 2" descr="C:\Users\Дмитрий\Desktop\труд\IMG_89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484784"/>
            <a:ext cx="2670043" cy="4005064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труд\IMG_9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492896"/>
            <a:ext cx="2664296" cy="3996444"/>
          </a:xfrm>
          <a:prstGeom prst="rect">
            <a:avLst/>
          </a:prstGeom>
          <a:noFill/>
        </p:spPr>
      </p:pic>
      <p:pic>
        <p:nvPicPr>
          <p:cNvPr id="5124" name="Picture 4" descr="C:\Users\Дмитрий\Desktop\труд\IMG_89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908720"/>
            <a:ext cx="2664296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5445224"/>
            <a:ext cx="3514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Используемые материалы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Засушенные растения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 ПВА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Торцевание</a:t>
            </a:r>
            <a:r>
              <a:rPr lang="ru-RU" sz="2400" dirty="0" smtClean="0"/>
              <a:t> – это аппликация, выполненная особым способом. Что мне очень нравится в этой технике, так это то, что она придает поделкам объем, смотрится потрясающе и выглядит довольно сложно. Но, поверьте, что сложность это кажущаяся. Аппликацию методом торцевания прекрасно могут выполнять и дети (причем совершенно самостоятельно).</a:t>
            </a:r>
            <a:endParaRPr lang="ru-RU" sz="2400" dirty="0"/>
          </a:p>
        </p:txBody>
      </p:sp>
      <p:pic>
        <p:nvPicPr>
          <p:cNvPr id="6146" name="Picture 2" descr="C:\Users\Дмитрий\Desktop\труд\torcev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708920"/>
            <a:ext cx="1897170" cy="2294964"/>
          </a:xfrm>
          <a:prstGeom prst="rect">
            <a:avLst/>
          </a:prstGeom>
          <a:noFill/>
        </p:spPr>
      </p:pic>
      <p:pic>
        <p:nvPicPr>
          <p:cNvPr id="6148" name="Picture 4" descr="C:\Users\Дмитрий\Desktop\труд\DSC012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2852936"/>
            <a:ext cx="2684529" cy="20133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3429000"/>
            <a:ext cx="217131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4941168"/>
            <a:ext cx="3514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Используемые материалы: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Разноцветные салфетки, гофрированная бумага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 ПВА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Пластилин</a:t>
            </a:r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Квиллинг</a:t>
            </a:r>
            <a:r>
              <a:rPr lang="ru-RU" sz="2000" dirty="0" smtClean="0"/>
              <a:t>, </a:t>
            </a:r>
            <a:r>
              <a:rPr lang="ru-RU" sz="2400" dirty="0" smtClean="0"/>
              <a:t>бумагокручение, бумажная филигрань —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</a:t>
            </a:r>
            <a:endParaRPr lang="ru-RU" sz="2400" dirty="0"/>
          </a:p>
        </p:txBody>
      </p:sp>
      <p:pic>
        <p:nvPicPr>
          <p:cNvPr id="7170" name="Picture 2" descr="C:\Users\Дмитрий\Desktop\труд\kvilling-300x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276872"/>
            <a:ext cx="2857500" cy="2736304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труд\cimg85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3068960"/>
            <a:ext cx="2143125" cy="2857500"/>
          </a:xfrm>
          <a:prstGeom prst="rect">
            <a:avLst/>
          </a:prstGeom>
          <a:noFill/>
        </p:spPr>
      </p:pic>
      <p:pic>
        <p:nvPicPr>
          <p:cNvPr id="7172" name="Picture 4" descr="C:\Users\Дмитрий\Desktop\труд\329911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2276872"/>
            <a:ext cx="2809875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4941168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Используемые материалы: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Тонкие бумажные полоски (2мм, 3мм, 4мм, 5мм)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 ПВА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332</TotalTime>
  <Words>254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Творчески работающий учитель –творчески работающий ученик</vt:lpstr>
      <vt:lpstr>Применяемые технологии на уроках  труда:</vt:lpstr>
      <vt:lpstr>Аппликация из пластилина</vt:lpstr>
      <vt:lpstr>Аппликация-мозаика </vt:lpstr>
      <vt:lpstr>Аппликация из ниток</vt:lpstr>
      <vt:lpstr>Аппликация из ткани</vt:lpstr>
      <vt:lpstr>Аппликация из природного материала  (флористика)</vt:lpstr>
      <vt:lpstr>Торцевание – это аппликация, выполненная особым способом. Что мне очень нравится в этой технике, так это то, что она придает поделкам объем, смотрится потрясающе и выглядит довольно сложно. Но, поверьте, что сложность это кажущаяся. Аппликацию методом торцевания прекрасно могут выполнять и дети (причем совершенно самостоятельно).</vt:lpstr>
      <vt:lpstr>Квиллинг, бумагокручение, бумажная филигрань —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</vt:lpstr>
      <vt:lpstr>Оригами, модульное  оригами, кусудама  — древнее японское искусство складывания из бумаги.</vt:lpstr>
      <vt:lpstr>Город мастеров</vt:lpstr>
      <vt:lpstr>Групповой проект  «Деревенька»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43</cp:revision>
  <dcterms:created xsi:type="dcterms:W3CDTF">2011-10-23T15:53:00Z</dcterms:created>
  <dcterms:modified xsi:type="dcterms:W3CDTF">2012-12-09T13:43:18Z</dcterms:modified>
</cp:coreProperties>
</file>