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8" r:id="rId3"/>
    <p:sldId id="284" r:id="rId4"/>
    <p:sldId id="259" r:id="rId5"/>
    <p:sldId id="287" r:id="rId6"/>
    <p:sldId id="286" r:id="rId7"/>
    <p:sldId id="288" r:id="rId8"/>
    <p:sldId id="289" r:id="rId9"/>
    <p:sldId id="290" r:id="rId10"/>
    <p:sldId id="283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2B07-FF58-4E60-85CE-29E179168711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C19B-B64D-498F-826C-36DD4ED73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2B07-FF58-4E60-85CE-29E179168711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C19B-B64D-498F-826C-36DD4ED73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2B07-FF58-4E60-85CE-29E179168711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C19B-B64D-498F-826C-36DD4ED73DD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2B07-FF58-4E60-85CE-29E179168711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C19B-B64D-498F-826C-36DD4ED73D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2B07-FF58-4E60-85CE-29E179168711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C19B-B64D-498F-826C-36DD4ED73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2B07-FF58-4E60-85CE-29E179168711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C19B-B64D-498F-826C-36DD4ED73D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2B07-FF58-4E60-85CE-29E179168711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C19B-B64D-498F-826C-36DD4ED73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2B07-FF58-4E60-85CE-29E179168711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C19B-B64D-498F-826C-36DD4ED73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2B07-FF58-4E60-85CE-29E179168711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C19B-B64D-498F-826C-36DD4ED73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2B07-FF58-4E60-85CE-29E179168711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C19B-B64D-498F-826C-36DD4ED73D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2B07-FF58-4E60-85CE-29E179168711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C19B-B64D-498F-826C-36DD4ED73D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DD12B07-FF58-4E60-85CE-29E179168711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CA4C19B-B64D-498F-826C-36DD4ED73D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560840" cy="3744416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/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sz="6000" b="1" dirty="0" smtClean="0">
                <a:solidFill>
                  <a:schemeClr val="tx1"/>
                </a:solidFill>
              </a:rPr>
              <a:t/>
            </a:r>
            <a:br>
              <a:rPr lang="ru-RU" sz="6000" b="1" dirty="0" smtClean="0">
                <a:solidFill>
                  <a:schemeClr val="tx1"/>
                </a:solidFill>
              </a:rPr>
            </a:br>
            <a:r>
              <a:rPr lang="ru-RU" sz="6000" b="1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4200" b="1" dirty="0" smtClean="0">
                <a:solidFill>
                  <a:schemeClr val="bg2">
                    <a:lumMod val="25000"/>
                  </a:schemeClr>
                </a:solidFill>
              </a:rPr>
              <a:t>Мини-музей как средство развития театрализованной деятельности детей младшего дошкольного возраста»</a:t>
            </a:r>
            <a:endParaRPr lang="ru-RU" sz="4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301208"/>
            <a:ext cx="6912768" cy="1152128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Выполнила: воспитатель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  МАДОУ «Детский сад №</a:t>
            </a:r>
            <a:r>
              <a:rPr lang="ru-RU" dirty="0">
                <a:solidFill>
                  <a:schemeClr val="tx1"/>
                </a:solidFill>
              </a:rPr>
              <a:t>6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                                               </a:t>
            </a:r>
            <a:r>
              <a:rPr lang="ru-RU" dirty="0" err="1" smtClean="0">
                <a:solidFill>
                  <a:schemeClr val="tx1"/>
                </a:solidFill>
              </a:rPr>
              <a:t>Пустоозерова</a:t>
            </a:r>
            <a:r>
              <a:rPr lang="ru-RU" dirty="0" smtClean="0">
                <a:solidFill>
                  <a:schemeClr val="tx1"/>
                </a:solidFill>
              </a:rPr>
              <a:t> М.Н.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3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 fontAlgn="base">
              <a:spcBef>
                <a:spcPct val="50000"/>
              </a:spcBef>
              <a:spcAft>
                <a:spcPct val="0"/>
              </a:spcAft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+mn-ea"/>
                <a:cs typeface="+mn-cs"/>
              </a:rPr>
            </a:b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+mn-ea"/>
                <a:cs typeface="+mn-cs"/>
              </a:rPr>
            </a:b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+mn-ea"/>
                <a:cs typeface="+mn-cs"/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Пополнение мини-музея экспозициями для: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- совершенствования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навыков детей в управлении настольными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куклами;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- дифференцирования эмоциональных состояний;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- развития выразительности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движений</a:t>
            </a:r>
            <a:b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+mn-ea"/>
                <a:cs typeface="+mn-cs"/>
              </a:rPr>
            </a:b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Заголовок 8"/>
          <p:cNvSpPr txBox="1">
            <a:spLocks/>
          </p:cNvSpPr>
          <p:nvPr/>
        </p:nvSpPr>
        <p:spPr>
          <a:xfrm>
            <a:off x="323528" y="333375"/>
            <a:ext cx="8568951" cy="1511449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40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Перспективы на будущее:</a:t>
            </a:r>
            <a:endParaRPr lang="ru-RU" sz="40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85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79208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  <a:t>Мини-музей «Петрушка»</a:t>
            </a:r>
            <a:endParaRPr lang="ru-RU" sz="36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412776"/>
            <a:ext cx="8208912" cy="460851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122" name="Picture 2" descr="C:\Users\пользователь\Desktop\1\IMG_57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176252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14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9"/>
            <a:ext cx="849694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sz="2800" b="1" i="1" dirty="0" smtClean="0">
              <a:solidFill>
                <a:schemeClr val="folHlin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2800" b="1" i="1" dirty="0">
              <a:solidFill>
                <a:schemeClr val="folHlin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2800" b="1" i="1" dirty="0" smtClean="0">
              <a:solidFill>
                <a:schemeClr val="folHlin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2800" b="1" i="1" dirty="0">
              <a:solidFill>
                <a:schemeClr val="folHlin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2800" b="1" i="1" dirty="0">
              <a:solidFill>
                <a:schemeClr val="folHlin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89421" y="3253276"/>
            <a:ext cx="2088232" cy="1543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Создание условий, обеспечивающих освоение различных видов театра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Лента лицом вверх 6"/>
          <p:cNvSpPr/>
          <p:nvPr/>
        </p:nvSpPr>
        <p:spPr>
          <a:xfrm>
            <a:off x="467544" y="305898"/>
            <a:ext cx="8424936" cy="151216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sz="44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Цель:</a:t>
            </a:r>
            <a:endParaRPr lang="ru-RU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60232" y="2348880"/>
            <a:ext cx="2036988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Развитие артистических способностей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489330"/>
            <a:ext cx="2196245" cy="1527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Творческое развитие детей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97592" y="4797152"/>
            <a:ext cx="2088232" cy="1411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Пробуждение интереса к театрализованной игре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46187" y="4797153"/>
            <a:ext cx="2196245" cy="1411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Самостоятельное участие детей в театрализованных импровизациях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/>
          <p:cNvCxnSpPr>
            <a:stCxn id="7" idx="2"/>
          </p:cNvCxnSpPr>
          <p:nvPr/>
        </p:nvCxnSpPr>
        <p:spPr>
          <a:xfrm flipH="1">
            <a:off x="1691680" y="1566033"/>
            <a:ext cx="2988332" cy="8211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4633537" y="1628800"/>
            <a:ext cx="1" cy="15167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2"/>
          </p:cNvCxnSpPr>
          <p:nvPr/>
        </p:nvCxnSpPr>
        <p:spPr>
          <a:xfrm>
            <a:off x="4680012" y="1566033"/>
            <a:ext cx="2844316" cy="7108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7" idx="2"/>
          </p:cNvCxnSpPr>
          <p:nvPr/>
        </p:nvCxnSpPr>
        <p:spPr>
          <a:xfrm>
            <a:off x="4680012" y="1566033"/>
            <a:ext cx="2458907" cy="315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7" idx="2"/>
          </p:cNvCxnSpPr>
          <p:nvPr/>
        </p:nvCxnSpPr>
        <p:spPr>
          <a:xfrm flipH="1">
            <a:off x="2123728" y="1566033"/>
            <a:ext cx="2556284" cy="3159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07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828091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sz="2800" b="1" i="1" dirty="0" smtClean="0">
              <a:solidFill>
                <a:schemeClr val="folHlin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2800" b="1" i="1" dirty="0">
              <a:solidFill>
                <a:schemeClr val="folHlin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2800" b="1" i="1" dirty="0" smtClean="0">
              <a:solidFill>
                <a:schemeClr val="folHlin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2800" b="1" i="1" dirty="0">
              <a:solidFill>
                <a:schemeClr val="folHlin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2800" b="1" i="1" dirty="0">
              <a:solidFill>
                <a:schemeClr val="folHlin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Лента лицом вверх 3"/>
          <p:cNvSpPr/>
          <p:nvPr/>
        </p:nvSpPr>
        <p:spPr>
          <a:xfrm>
            <a:off x="467544" y="305898"/>
            <a:ext cx="8424936" cy="110687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sz="44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Задачи:</a:t>
            </a:r>
            <a:endParaRPr lang="ru-RU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628800"/>
            <a:ext cx="2808312" cy="15542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Учить детей имитировать характерные действия персонажей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3568" y="3371499"/>
            <a:ext cx="2808312" cy="15542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Знакомить детей с приёмами вождения настольных кукол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192180" y="1628800"/>
            <a:ext cx="2808312" cy="15542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Вызывать желание выступать перед куклами и сверстниками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724128" y="3399094"/>
            <a:ext cx="2808312" cy="15542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Побуждать участвовать в беседах о театре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75656" y="5157192"/>
            <a:ext cx="2808312" cy="15542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Развивать стремление импровизировать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932040" y="5157192"/>
            <a:ext cx="2808312" cy="15542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Вызывать желание действовать с элементами костюмов и атрибутами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2" name="Прямая со стрелкой 21"/>
          <p:cNvCxnSpPr>
            <a:stCxn id="4" idx="2"/>
          </p:cNvCxnSpPr>
          <p:nvPr/>
        </p:nvCxnSpPr>
        <p:spPr>
          <a:xfrm flipH="1">
            <a:off x="3059832" y="1228293"/>
            <a:ext cx="1620180" cy="4725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4" idx="2"/>
          </p:cNvCxnSpPr>
          <p:nvPr/>
        </p:nvCxnSpPr>
        <p:spPr>
          <a:xfrm>
            <a:off x="4680012" y="1228293"/>
            <a:ext cx="1512168" cy="4725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4" idx="2"/>
          </p:cNvCxnSpPr>
          <p:nvPr/>
        </p:nvCxnSpPr>
        <p:spPr>
          <a:xfrm flipH="1">
            <a:off x="3419872" y="1228293"/>
            <a:ext cx="1260140" cy="2170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4" idx="2"/>
          </p:cNvCxnSpPr>
          <p:nvPr/>
        </p:nvCxnSpPr>
        <p:spPr>
          <a:xfrm>
            <a:off x="4680012" y="1228293"/>
            <a:ext cx="1116124" cy="2170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3869922" y="1268760"/>
            <a:ext cx="810090" cy="38164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7" name="Прямая со стрелкой 4096"/>
          <p:cNvCxnSpPr>
            <a:stCxn id="4" idx="2"/>
          </p:cNvCxnSpPr>
          <p:nvPr/>
        </p:nvCxnSpPr>
        <p:spPr>
          <a:xfrm>
            <a:off x="4680012" y="1228293"/>
            <a:ext cx="612068" cy="38568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60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3145" y="620688"/>
            <a:ext cx="777929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sz="2800" b="1" i="1" dirty="0" smtClean="0">
              <a:solidFill>
                <a:schemeClr val="folHlin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2800" b="1" i="1" dirty="0">
              <a:solidFill>
                <a:schemeClr val="folHlin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2800" b="1" i="1" dirty="0" smtClean="0">
              <a:solidFill>
                <a:schemeClr val="folHlin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2800" b="1" i="1" dirty="0">
              <a:solidFill>
                <a:schemeClr val="folHlin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2800" b="1" i="1" dirty="0">
              <a:solidFill>
                <a:schemeClr val="folHlin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Лента лицом вверх 2"/>
          <p:cNvSpPr/>
          <p:nvPr/>
        </p:nvSpPr>
        <p:spPr>
          <a:xfrm>
            <a:off x="251520" y="305898"/>
            <a:ext cx="8640960" cy="110687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sz="40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Этапы работы:</a:t>
            </a:r>
            <a:endParaRPr lang="ru-RU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95085" y="1622873"/>
            <a:ext cx="237626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Подготовительный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00076" y="1622873"/>
            <a:ext cx="237626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Практический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75856" y="4409859"/>
            <a:ext cx="237626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Совместная продуктивная деятельность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969" y="2852936"/>
            <a:ext cx="1529649" cy="995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Обсуждение идеи создания мини –музея в группе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25352" y="2852936"/>
            <a:ext cx="1529649" cy="995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Определение темы и названия музея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18392" y="3923701"/>
            <a:ext cx="1529649" cy="995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Подбор справочной и детской литературы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20" name="Прямая со стрелкой 19"/>
          <p:cNvCxnSpPr>
            <a:stCxn id="4" idx="2"/>
          </p:cNvCxnSpPr>
          <p:nvPr/>
        </p:nvCxnSpPr>
        <p:spPr>
          <a:xfrm flipH="1">
            <a:off x="779357" y="2558977"/>
            <a:ext cx="1203860" cy="209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4" idx="2"/>
          </p:cNvCxnSpPr>
          <p:nvPr/>
        </p:nvCxnSpPr>
        <p:spPr>
          <a:xfrm>
            <a:off x="1983217" y="2558977"/>
            <a:ext cx="1206960" cy="209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4" idx="2"/>
          </p:cNvCxnSpPr>
          <p:nvPr/>
        </p:nvCxnSpPr>
        <p:spPr>
          <a:xfrm>
            <a:off x="1983217" y="2558977"/>
            <a:ext cx="0" cy="12898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5004862" y="2852936"/>
            <a:ext cx="1728192" cy="995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Чтение художественной литературы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323383" y="3923701"/>
            <a:ext cx="1529649" cy="995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Инсценировка сказки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378796" y="2852935"/>
            <a:ext cx="1673665" cy="995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Рассматривание иллюстраций к сказкам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86698" y="5649486"/>
            <a:ext cx="1711074" cy="995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Изготовление разных видов театра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32" name="Прямая со стрелкой 31"/>
          <p:cNvCxnSpPr>
            <a:stCxn id="6" idx="2"/>
          </p:cNvCxnSpPr>
          <p:nvPr/>
        </p:nvCxnSpPr>
        <p:spPr>
          <a:xfrm flipH="1">
            <a:off x="5868958" y="2558977"/>
            <a:ext cx="1219250" cy="209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6" idx="2"/>
          </p:cNvCxnSpPr>
          <p:nvPr/>
        </p:nvCxnSpPr>
        <p:spPr>
          <a:xfrm>
            <a:off x="7088208" y="2558977"/>
            <a:ext cx="1127420" cy="209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6" idx="2"/>
          </p:cNvCxnSpPr>
          <p:nvPr/>
        </p:nvCxnSpPr>
        <p:spPr>
          <a:xfrm flipH="1">
            <a:off x="7088207" y="2558977"/>
            <a:ext cx="1" cy="12898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3707904" y="5345963"/>
            <a:ext cx="0" cy="3035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572001" y="5649486"/>
            <a:ext cx="1844944" cy="995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Изготовление атрибутов для театрализованной деятельности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5364088" y="5345963"/>
            <a:ext cx="0" cy="3035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37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9" y="2132856"/>
            <a:ext cx="8496943" cy="4176463"/>
          </a:xfrm>
        </p:spPr>
        <p:txBody>
          <a:bodyPr>
            <a:normAutofit/>
          </a:bodyPr>
          <a:lstStyle/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333375"/>
            <a:ext cx="8568951" cy="1511449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Виды театра в нашей группе:</a:t>
            </a:r>
            <a:endParaRPr lang="ru-RU" sz="40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Табличка 3"/>
          <p:cNvSpPr/>
          <p:nvPr/>
        </p:nvSpPr>
        <p:spPr>
          <a:xfrm>
            <a:off x="611560" y="2492896"/>
            <a:ext cx="2088232" cy="936104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Пальчиковый театр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Табличка 4"/>
          <p:cNvSpPr/>
          <p:nvPr/>
        </p:nvSpPr>
        <p:spPr>
          <a:xfrm>
            <a:off x="6588224" y="2492896"/>
            <a:ext cx="1944216" cy="936104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Театр масок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051720" y="1592911"/>
            <a:ext cx="2518522" cy="8279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624235" y="1606874"/>
            <a:ext cx="2468045" cy="8140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4" descr="C:\Users\пользователь\Desktop\1\IMG_57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37" y="4077072"/>
            <a:ext cx="270629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пользователь\Desktop\1\IMG_57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583" y="2622305"/>
            <a:ext cx="2709303" cy="185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пользователь\Desktop\1\IMG_57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42249"/>
            <a:ext cx="2592288" cy="215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ользователь\Desktop\1\IMG_50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953" y="4752466"/>
            <a:ext cx="2670933" cy="181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23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9" y="2132856"/>
            <a:ext cx="8496943" cy="4176463"/>
          </a:xfrm>
        </p:spPr>
        <p:txBody>
          <a:bodyPr>
            <a:normAutofit/>
          </a:bodyPr>
          <a:lstStyle/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333375"/>
            <a:ext cx="8568951" cy="1511449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Виды театра в нашей группе:</a:t>
            </a:r>
            <a:endParaRPr lang="ru-RU" sz="40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Табличка 3"/>
          <p:cNvSpPr/>
          <p:nvPr/>
        </p:nvSpPr>
        <p:spPr>
          <a:xfrm>
            <a:off x="611560" y="2492896"/>
            <a:ext cx="2088232" cy="936104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Театр из теста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Табличка 4"/>
          <p:cNvSpPr/>
          <p:nvPr/>
        </p:nvSpPr>
        <p:spPr>
          <a:xfrm>
            <a:off x="6588224" y="2492896"/>
            <a:ext cx="1944216" cy="936104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Би-ба-</a:t>
            </a:r>
            <a:r>
              <a:rPr lang="ru-RU" dirty="0" err="1" smtClean="0">
                <a:solidFill>
                  <a:schemeClr val="tx1"/>
                </a:solidFill>
              </a:rPr>
              <a:t>бо</a:t>
            </a:r>
            <a:r>
              <a:rPr lang="ru-RU" dirty="0" smtClean="0">
                <a:solidFill>
                  <a:schemeClr val="tx1"/>
                </a:solidFill>
              </a:rPr>
              <a:t> театр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051720" y="1592911"/>
            <a:ext cx="2518522" cy="800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624235" y="1606874"/>
            <a:ext cx="2396037" cy="7867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пользователь\Desktop\1\IMG_57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69" y="2393605"/>
            <a:ext cx="233953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1\IMG_57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2411760" cy="159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уголки группы\IMG_3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929379"/>
            <a:ext cx="2232248" cy="1674186"/>
          </a:xfrm>
          <a:prstGeom prst="rect">
            <a:avLst/>
          </a:prstGeom>
          <a:noFill/>
        </p:spPr>
      </p:pic>
      <p:pic>
        <p:nvPicPr>
          <p:cNvPr id="15" name="Picture 2" descr="C:\Users\пользователь\Desktop\1\IMG_57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596" y="4293096"/>
            <a:ext cx="285573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49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9" y="2132856"/>
            <a:ext cx="8496943" cy="4176463"/>
          </a:xfrm>
        </p:spPr>
        <p:txBody>
          <a:bodyPr>
            <a:normAutofit/>
          </a:bodyPr>
          <a:lstStyle/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333375"/>
            <a:ext cx="8568951" cy="1511449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Виды театра в нашей группе:</a:t>
            </a:r>
            <a:endParaRPr lang="ru-RU" sz="40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Табличка 3"/>
          <p:cNvSpPr/>
          <p:nvPr/>
        </p:nvSpPr>
        <p:spPr>
          <a:xfrm>
            <a:off x="611559" y="2178421"/>
            <a:ext cx="2088232" cy="936104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Кукольный театр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Табличка 4"/>
          <p:cNvSpPr/>
          <p:nvPr/>
        </p:nvSpPr>
        <p:spPr>
          <a:xfrm>
            <a:off x="6677980" y="2205308"/>
            <a:ext cx="1944216" cy="936104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Карточный театр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699791" y="1592911"/>
            <a:ext cx="1851164" cy="6123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624235" y="1606874"/>
            <a:ext cx="2053745" cy="6699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C:\Users\пользователь\Desktop\1\IMG_57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31" y="3424920"/>
            <a:ext cx="238024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пользователь\Desktop\1\IMG_57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061882"/>
            <a:ext cx="2463890" cy="16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esktop\1\IMG_57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193" y="2602197"/>
            <a:ext cx="270008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пользователь\Desktop\1\IMG_57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261" y="5081595"/>
            <a:ext cx="2450030" cy="16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ользователь\Desktop\1\IMG_57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441401"/>
            <a:ext cx="2343858" cy="156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03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9" y="2132856"/>
            <a:ext cx="8496943" cy="4176463"/>
          </a:xfrm>
        </p:spPr>
        <p:txBody>
          <a:bodyPr>
            <a:normAutofit/>
          </a:bodyPr>
          <a:lstStyle/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333375"/>
            <a:ext cx="8568951" cy="1511449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Виды театра в нашей группе:</a:t>
            </a:r>
            <a:endParaRPr lang="ru-RU" sz="40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Табличка 3"/>
          <p:cNvSpPr/>
          <p:nvPr/>
        </p:nvSpPr>
        <p:spPr>
          <a:xfrm>
            <a:off x="3533469" y="2852936"/>
            <a:ext cx="2088232" cy="936104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Театр из бросового материала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пользователь\Desktop\1\IMG_57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492896"/>
            <a:ext cx="2616346" cy="186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ьзователь\Desktop\1\IMG_57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010" y="2507355"/>
            <a:ext cx="2628420" cy="185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ользователь\Desktop\1\IMG_57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032" y="4509120"/>
            <a:ext cx="2785106" cy="20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72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1176</TotalTime>
  <Words>174</Words>
  <Application>Microsoft Office PowerPoint</Application>
  <PresentationFormat>Экран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     «Мини-музей как средство развития театрализованной деятельности детей младшего дошкольного возраста»</vt:lpstr>
      <vt:lpstr>Мини-музей «Петрушка»</vt:lpstr>
      <vt:lpstr>Презентация PowerPoint</vt:lpstr>
      <vt:lpstr>Презентация PowerPoint</vt:lpstr>
      <vt:lpstr>Презентация PowerPoint</vt:lpstr>
      <vt:lpstr>Виды театра в нашей группе:</vt:lpstr>
      <vt:lpstr>Виды театра в нашей группе:</vt:lpstr>
      <vt:lpstr>Виды театра в нашей группе:</vt:lpstr>
      <vt:lpstr>Виды театра в нашей группе:</vt:lpstr>
      <vt:lpstr>        Пополнение мини-музея экспозициями для:  - совершенствования навыков детей в управлении настольными куклами;  - дифференцирования эмоциональных состояний;  - развития выразительности движений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Театрализованная деятельность в ДОУ</dc:title>
  <dc:creator>user</dc:creator>
  <cp:lastModifiedBy>Пользователь Windows</cp:lastModifiedBy>
  <cp:revision>90</cp:revision>
  <cp:lastPrinted>2015-08-21T06:37:43Z</cp:lastPrinted>
  <dcterms:created xsi:type="dcterms:W3CDTF">2015-01-14T13:05:58Z</dcterms:created>
  <dcterms:modified xsi:type="dcterms:W3CDTF">2015-09-02T01:26:24Z</dcterms:modified>
</cp:coreProperties>
</file>