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1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874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79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746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43732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21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498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683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076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9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9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904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19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937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0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23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B114-22C5-490B-B5A9-5384604C5A0E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1DA3D4-6BF8-4798-B0FE-5279AF261C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38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«Развитие мелкой моторики руки»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450298"/>
            <a:ext cx="7766936" cy="109689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r>
              <a:rPr lang="ru-RU" dirty="0" err="1" smtClean="0">
                <a:solidFill>
                  <a:schemeClr val="tx1"/>
                </a:solidFill>
              </a:rPr>
              <a:t>Коржова</a:t>
            </a:r>
            <a:r>
              <a:rPr lang="ru-RU" dirty="0" smtClean="0">
                <a:solidFill>
                  <a:schemeClr val="tx1"/>
                </a:solidFill>
              </a:rPr>
              <a:t> Т.С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мотори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133" y="4262731"/>
            <a:ext cx="3318934" cy="237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81175" y="491067"/>
            <a:ext cx="7492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</a:t>
            </a:r>
            <a:r>
              <a:rPr lang="ru-RU" dirty="0"/>
              <a:t>дошкольное образовательное учреждение </a:t>
            </a:r>
            <a:r>
              <a:rPr lang="ru-RU" dirty="0" smtClean="0"/>
              <a:t>детский сад комбинированного вида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ЗАТО г. </a:t>
            </a:r>
            <a:r>
              <a:rPr lang="ru-RU" dirty="0" smtClean="0"/>
              <a:t>Заозерска </a:t>
            </a:r>
            <a:r>
              <a:rPr lang="ru-RU" dirty="0"/>
              <a:t>Мурманской </a:t>
            </a:r>
            <a:r>
              <a:rPr lang="ru-RU" dirty="0" smtClean="0"/>
              <a:t>области (ДОУ № 4 «Сказка»)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63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379134" y="544974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Лепка</a:t>
            </a:r>
          </a:p>
        </p:txBody>
      </p:sp>
      <p:pic>
        <p:nvPicPr>
          <p:cNvPr id="1026" name="Picture 2" descr="https://encrypted-tbn2.gstatic.com/images?q=tbn:ANd9GcSJ3mbWVdSWpQd526Bv4aCvoVQ6tswjABZSQeDbb9KV59u5xp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000" y="3014134"/>
            <a:ext cx="4047067" cy="328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SJjH5sGEiQqEeJlUwyIB7OyjJ2nmMowXfXCSkiBihtV1WRYNv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4801" y="3323695"/>
            <a:ext cx="3539066" cy="297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19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53733" y="544975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Занятия с ножницами</a:t>
            </a:r>
          </a:p>
        </p:txBody>
      </p:sp>
      <p:pic>
        <p:nvPicPr>
          <p:cNvPr id="2050" name="Picture 2" descr="https://encrypted-tbn0.gstatic.com/images?q=tbn:ANd9GcQho-NxuP-iJPNjK3mQavoQAuoq5tnWBdhWO8-FpQ-NXfPyG_rbd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267" y="3268133"/>
            <a:ext cx="4402666" cy="32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/>
          <p:cNvSpPr/>
          <p:nvPr/>
        </p:nvSpPr>
        <p:spPr>
          <a:xfrm>
            <a:off x="5740396" y="3249599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764867" y="3268133"/>
            <a:ext cx="309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«Отрежь </a:t>
            </a:r>
            <a:r>
              <a:rPr lang="ru-RU" dirty="0" err="1" smtClean="0"/>
              <a:t>полосочку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740397" y="4079333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764867" y="4097867"/>
            <a:ext cx="28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«Сделай бахрому»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740396" y="4909067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764867" y="4902199"/>
            <a:ext cx="284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Вырезание по контуру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58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2.gstatic.com/images?q=tbn:ANd9GcQp44Le4Dj5rwVQybsJ7Ho5aTKuPMv4xUUU-B99YyqYOS4_kJvz0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733" y="2997200"/>
            <a:ext cx="4402667" cy="3522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encrypted-tbn2.gstatic.com/images?q=tbn:ANd9GcQ1Z2UGcAXZrpkdEltyjBdkjD-TQ13FFAZly6B0DCJbGlS4DevY0w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197"/>
          <a:stretch/>
        </p:blipFill>
        <p:spPr bwMode="auto">
          <a:xfrm>
            <a:off x="5393264" y="3420533"/>
            <a:ext cx="3776133" cy="309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387598" y="544974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Пальчиковый театр</a:t>
            </a:r>
          </a:p>
        </p:txBody>
      </p:sp>
    </p:spTree>
    <p:extLst>
      <p:ext uri="{BB962C8B-B14F-4D97-AF65-F5344CB8AC3E}">
        <p14:creationId xmlns:p14="http://schemas.microsoft.com/office/powerpoint/2010/main" xmlns="" val="17915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encrypted-tbn3.gstatic.com/images?q=tbn:ANd9GcT2tUeajmp97x06A_PpnM4xTCj7MDGKkUeQ_YO--PT90ekO7Be6I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321"/>
          <a:stretch/>
        </p:blipFill>
        <p:spPr bwMode="auto">
          <a:xfrm>
            <a:off x="313265" y="2929467"/>
            <a:ext cx="3911600" cy="303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269065" y="392575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Игры развивающие тактильные ощущения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825999" y="2929467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74267" y="2929467"/>
            <a:ext cx="298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Тактильные дощечки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825998" y="3625165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74267" y="3546827"/>
            <a:ext cx="394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с природным материалом (шишки, камешки, семечки и др.)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825998" y="4381025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825067" y="4399559"/>
            <a:ext cx="394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с песком и водой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20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Завинчивание крышек</a:t>
            </a:r>
          </a:p>
          <a:p>
            <a:r>
              <a:rPr lang="ru-RU" dirty="0">
                <a:solidFill>
                  <a:schemeClr val="tx1"/>
                </a:solidFill>
              </a:rPr>
              <a:t>Застегивание, </a:t>
            </a:r>
            <a:r>
              <a:rPr lang="ru-RU" dirty="0" smtClean="0">
                <a:solidFill>
                  <a:schemeClr val="tx1"/>
                </a:solidFill>
              </a:rPr>
              <a:t>расстегивание (крючки, липучки, кнопки)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Вкладыши-мисочки</a:t>
            </a:r>
          </a:p>
          <a:p>
            <a:r>
              <a:rPr lang="ru-RU" dirty="0">
                <a:solidFill>
                  <a:schemeClr val="tx1"/>
                </a:solidFill>
              </a:rPr>
              <a:t>Собирание мозаик и </a:t>
            </a:r>
            <a:r>
              <a:rPr lang="ru-RU" dirty="0" err="1" smtClean="0">
                <a:solidFill>
                  <a:schemeClr val="tx1"/>
                </a:solidFill>
              </a:rPr>
              <a:t>пазлов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Игры с конструктором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Игры с использованием счетных палочек и спичек</a:t>
            </a:r>
          </a:p>
          <a:p>
            <a:endParaRPr lang="ru-RU" dirty="0"/>
          </a:p>
        </p:txBody>
      </p:sp>
      <p:pic>
        <p:nvPicPr>
          <p:cNvPr id="2050" name="Picture 2" descr="https://encrypted-tbn3.gstatic.com/images?q=tbn:ANd9GcQWJPnUOeES7inSp9RiIaQyY7tFLADUh_-vXCajyhf4MBUY4AZj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014"/>
          <a:stretch/>
        </p:blipFill>
        <p:spPr bwMode="auto">
          <a:xfrm>
            <a:off x="689597" y="4898362"/>
            <a:ext cx="2252306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2.gstatic.com/images?q=tbn:ANd9GcQwS3udBC8C2akUZ3lRDG7XsnfusmYAACua67p7kcQQusOFn_fyiw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11" r="36346"/>
          <a:stretch/>
        </p:blipFill>
        <p:spPr bwMode="auto">
          <a:xfrm>
            <a:off x="6705600" y="2994022"/>
            <a:ext cx="2580665" cy="304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encrypted-tbn0.gstatic.com/images?q=tbn:ANd9GcScaZgy0WrFQL1ohrTFBgoKGznCdyxvjBdcg3IIPI3ASPiRAgtF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1467" y="4898363"/>
            <a:ext cx="2709333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2040466" y="247122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 Игры развивающие мелкую моторику рук</a:t>
            </a:r>
          </a:p>
        </p:txBody>
      </p:sp>
    </p:spTree>
    <p:extLst>
      <p:ext uri="{BB962C8B-B14F-4D97-AF65-F5344CB8AC3E}">
        <p14:creationId xmlns:p14="http://schemas.microsoft.com/office/powerpoint/2010/main" xmlns="" val="16431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9533" y="612291"/>
            <a:ext cx="81225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«…Источники способностей и дарований детей на кончиках их пальцев. От пальцев,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бразно говоря, идут тончайшие ручейки, которые питают источник творческой мысли…»</a:t>
            </a:r>
          </a:p>
          <a:p>
            <a:pPr algn="ctr"/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</a:t>
            </a:r>
          </a:p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В.А. Сухомлинский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6" name="Picture 4" descr="https://encrypted-tbn2.gstatic.com/images?q=tbn:ANd9GcQjKlr9yzFoZ9WXbi_0dN6KtUd-3a5kWU9MWy1vJs2P-U8vfzi6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066" y="2825749"/>
            <a:ext cx="2556934" cy="381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8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267" y="1253067"/>
            <a:ext cx="92794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>
                <a:solidFill>
                  <a:srgbClr val="00B050"/>
                </a:solidFill>
              </a:rPr>
              <a:t>Мелкая моторика </a:t>
            </a:r>
            <a:endParaRPr lang="ru-RU" sz="4400" b="1" i="1" dirty="0" smtClean="0">
              <a:solidFill>
                <a:srgbClr val="00B050"/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это способность выполнять мелкие и точные движения кистями и пальцами рук и ног в результате скоординированных действий важнейших систем: нервной, мышечной и костной. </a:t>
            </a:r>
          </a:p>
        </p:txBody>
      </p:sp>
    </p:spTree>
    <p:extLst>
      <p:ext uri="{BB962C8B-B14F-4D97-AF65-F5344CB8AC3E}">
        <p14:creationId xmlns:p14="http://schemas.microsoft.com/office/powerpoint/2010/main" xmlns="" val="38923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5333"/>
            <a:ext cx="8596668" cy="485602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Развитие мелкой моторики рук ребенка влияет на такие свойства сознания</a:t>
            </a:r>
            <a:r>
              <a:rPr lang="ru-RU" sz="3600" smtClean="0">
                <a:solidFill>
                  <a:schemeClr val="accent2">
                    <a:lumMod val="50000"/>
                  </a:schemeClr>
                </a:solidFill>
              </a:rPr>
              <a:t>,  как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мышление,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внимание, речь, координация, воображение, наблюдательность, зрительная и двигательная память.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0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4000"/>
            <a:ext cx="8596668" cy="1676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Способы развития мелкой моторики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3232" y="1308146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Пальчиковая гимнастика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853263" y="3633000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59199" y="3633000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Потешки</a:t>
            </a:r>
            <a:r>
              <a:rPr lang="ru-RU" dirty="0" smtClean="0"/>
              <a:t>, </a:t>
            </a:r>
            <a:r>
              <a:rPr lang="ru-RU" dirty="0" err="1" smtClean="0"/>
              <a:t>пестушки</a:t>
            </a:r>
            <a:r>
              <a:rPr lang="ru-RU" dirty="0" smtClean="0"/>
              <a:t>, песенки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853263" y="4177094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776133" y="4177094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массажными мячиками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810933" y="4716379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801533" y="4664628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платочками/с бумагой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853262" y="5254615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52331" y="5232193"/>
            <a:ext cx="2937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зубными щетками</a:t>
            </a:r>
            <a:endParaRPr lang="ru-RU" dirty="0"/>
          </a:p>
        </p:txBody>
      </p:sp>
      <p:pic>
        <p:nvPicPr>
          <p:cNvPr id="3074" name="Picture 2" descr="https://encrypted-tbn0.gstatic.com/images?q=tbn:ANd9GcSHP90NCciJzBNXvblcHg5JMdP65v1N7r89R55TB2IR1TljE4c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414" y="346897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0.gstatic.com/images?q=tbn:ANd9GcShevmemkL3cn-x8PfWH4dmFsNZ4F3Q9a89R1TecDs435DamdGPz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9467" y="4053144"/>
            <a:ext cx="2963333" cy="236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трелка вправо 13"/>
          <p:cNvSpPr/>
          <p:nvPr/>
        </p:nvSpPr>
        <p:spPr>
          <a:xfrm>
            <a:off x="2853262" y="5799758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865032" y="5799758"/>
            <a:ext cx="260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карандашами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7324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3.gstatic.com/images?q=tbn:ANd9GcRAN-KP5v0A1kSri17zK9A0V8pkjgMEigkuZcB9IgnJBcFhOZF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802" y="2463798"/>
            <a:ext cx="3132666" cy="43942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224001" y="433389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Игры с крупой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4637000" y="2533123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21867" y="3210475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рисование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637000" y="3173407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588000" y="2570191"/>
            <a:ext cx="4250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«</a:t>
            </a:r>
            <a:r>
              <a:rPr lang="ru-RU" dirty="0"/>
              <a:t>С</a:t>
            </a:r>
            <a:r>
              <a:rPr lang="ru-RU" dirty="0" smtClean="0"/>
              <a:t>прячем ручки», «Сюрприз» и др.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637000" y="3883016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588000" y="5302234"/>
            <a:ext cx="4402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Сортирование, пересыпание, перекладывание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4637000" y="4592625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21867" y="459262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Счет, форма, цвет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21867" y="3883016"/>
            <a:ext cx="352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лепка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4652567" y="5302724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44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70663" y="561908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Нанизывание предметов на стержень/веревочку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5079998" y="2981426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45200" y="3018494"/>
            <a:ext cx="389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с пирамидками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079997" y="3649597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045200" y="3649597"/>
            <a:ext cx="465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Игры с шнуровками; игры в стиле «Сделай бусы»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079997" y="4317769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045200" y="4354837"/>
            <a:ext cx="550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с «</a:t>
            </a:r>
            <a:r>
              <a:rPr lang="ru-RU" dirty="0" err="1" smtClean="0"/>
              <a:t>втулочками</a:t>
            </a:r>
            <a:r>
              <a:rPr lang="ru-RU" dirty="0" smtClean="0"/>
              <a:t>», «</a:t>
            </a:r>
            <a:r>
              <a:rPr lang="ru-RU" dirty="0" err="1" smtClean="0"/>
              <a:t>втыкалочками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079995" y="5010086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045200" y="4985941"/>
            <a:ext cx="419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«Рамки и вкладыши </a:t>
            </a:r>
            <a:r>
              <a:rPr lang="ru-RU" dirty="0" err="1" smtClean="0"/>
              <a:t>Монтессори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0242" name="AutoShape 2" descr="data:image/jpeg;base64,/9j/4AAQSkZJRgABAQAAAQABAAD/2wCEAAkGBxQTEhMSExQWFhUWFxobGBgYFyAfHRwcHxoaFx0cIh4aHyghHBwlIBwcITEnJSksLi4uHB8zODMsNygtLiwBCgoKDg0OGxAQGzQkICQ0Lyw0NDgsLDQvLCwvLCwsLCw0LCwsLCwsNCwsLCwsLywsLCwsLCwsLCwsLCwsLCwsLP/AABEIAKAAeAMBEQACEQEDEQH/xAAcAAACAgMBAQAAAAAAAAAAAAAABgQFAgMHAQj/xAA+EAABAwEFBgIHBQYHAAAAAAABAAIRAwQFEiExBhNBUWFxIoEHMkKRobHBM3LR4fAUI1JikrIVU3OCg+Lx/8QAGwEAAgMBAQEAAAAAAAAAAAAAAAQCAwUBBgf/xAAzEQACAgEDAwMCBQMDBQAAAAAAAQIDEQQSIQUxQRMiUTJhFEJxobGB0fAjweEGFSRSkf/aAAwDAQACEQMRAD8A7igAQAIAEACAMK9ZrGl7iGtaJJOgCAOZ7TeldrCWWNgfGtV84fJup7khQ3F0an3Ym1fSfeM/asH/ABhGWddUTbYfSxbmOBeadRvFpbHxGi6mRdS8M6jsft1Qt0NANOqQTgcZmNYPFdyQcJJZY1rpEEACABAAgAQAIAEACABAHHfSztG6pVNlY4btkYgOLo49piOig34Gaq1hS8iFVskADiVAvcTG8btLGgnUgHyK6mclHBTVApFTJl02t1N4c12FzTLTycMwe64di/B9F7B7Si32RlUwKg8NVo4OHEdDqFaxVrDGNcOAgAQAIAEACABAAgAQB80bQOJtVo/1X/3FVvuPLsjZYMZyjhqoPgthll/Tuje0RjJxNnPoq/XUcos9Fy5FW/LrbTnBJ5kq6uSmimynaUL9MlIXOi+g68XMtr6GrK1Iz95hBB9xcPMKUX4K7Fxk7uulQIAEACABAAgAQAIAEAfPPpFu82e8KzeD3Co3s7/tiHkoy7jVbzFFhc3qAkT1KTvfPBp1L2lu21ADKEs1llxRXq6nUBGKT0H1TNW6LyVzcZLApXld5o4HDIOPuylNwkp5+whbVs5GT0NAm86XSnVJ/pj6rsRWb9p9CqRSCABAAgAQAIAEACABACP6UdlHWyi2rRbNejoOL2nVvcajz5oxknCe052Lre6m2pSAeYzY8kQdD5zwSqnFTcZcGviTgnEtbluQ4HCsRiLZgHIdlVOcZSe3wWR3Rj7vJos2zLcQfvXFjTIpnSR8wpLUZhjH9SLqxLLZSbeQGiI1jtkVzSvlkdZ9CLn0DWObXaK2X7uiG+b3z8qZ96diZVnZHcF0qBAAgAQAIAEACABAAgAQAhbaubQtFNwgb4GW/wAzYGLzBHu6pPUVvO9GrobFKLrYsXleDMvG9rs/VEyloptdh9RecGqzXk3BgaHiOLtSuSgzqxnLItS5TaXta6cJmT5ZK+hbRbU2KSx8DBs9d9K6Kz3tqOeKjGipSDS45GWuBGkScjrJ0TMrFF48maqpWL2o6XYLYytTbVpmWuEg/QjgeitTTWULSTi8MkLpwEACABAAgAQAIAEARrxtraNN1R3DQczwChZPZHJOut2S2o5ztLcdS11W1XOOIx4RoAAYAOozKjBvyNJKC4Ob2OtaAS2oMeEkGcjllqOqL41J+3gbolY1mXI5bO3DWqRUqt3bfYpDU9XdOQVXp7fuzll+eB5o2IWajUruEljC6O2athDYm2JTt9SSgvIsWd2IY3xjf43dzw7DQdAs6ctzyzWjFQWF4J123k6zOBafB7TeB6912FjreUVWUxuWPJ0GhWD2te0y1wBB6HNaiaayjFaaeGbF04CABAAgAQAIAEAK+3FaBRbzcT7h+aS1ksJI0enRzKTLKxOa5jXZSQE3GUdqbYjYpRk0L9a5WU6zq7iyMZdBgDP9Sl3FKe9yQ7G/NXppFiL6swOVRrndwrPXrXkWdNj8Fdfd6OqU3NA8DgRIzVdljkuOwxTTGDT8iBb723dVgdkAId9Cko1Np/Jr7lxgvrPVbUaCNCFXy+GcaUeUMuyV9CmP2eoYaPUcdB/KeXRN6e/b7JdjO1mm3f6kP6/3HJaBlggAQAIAEACABAClt6fsecu+QSGufCRqdM7yE6hWp77DVDqkj92wOgaZ+cqmlrGcZGdRW1yngu6jbKJDrI+dSNZznUntwTe6K/KIYs8SJdlufE2TRpMHAZkx1Rsk+XgHao8ZbItpudjCYfhPJrSR7pVcoRLYzb8FNeOzrKol0yMpw4QNeZz7Lsc9ycbMFPd9N1mO6c6QDl05Dul74r6kN0z38Mtw6ZE5BLbs8FzilyN+wl6l4fZ3GTTALT/KZEeRHxWjoptxcX4MnqFKjJTXn+RtTpnEO8Ldu8hm4rL6j1FaVKMVmT/b7l1NLs/Qq3XgSDLiD0MLzdmvvtTcpyz4xwv25G1Rh8I0NvhzPaxCdD+Kt03UdVW17sr4f+ZLHpIz8YGGx2kVGNe3Q/8Ai9fTarYKa8mbZW65OL8G5WEBH2/rfvaTeGAmRwJMfRZuueZJGz0te2TFA2ea9DM+vHhHigtOk6qrTtZwN6le3I0sNIO8IxkgZuxcRGgCcSiu38My25Ncm4UyTNSqByawx9FxpN8s7l44R5UbSBjNxjmSVzheDq3GTbG+pnG7YPaJzjvwXVBvl8IjKyMfuxbvurRYHubDmU4aDzcTEnuqJ+94gOad4WZGONuI0w5uMAOw9OaWcXjI1uWRh9Gtkcalpru0BFNvX23H+34rQ0cMR3Gb1KzLUF+o+JwyxQ2qrFlbMZFowntqvNdVobv3PybXT4qVfHyL1S3OlJKmJpKpGl1pdxlTUETUEXGzu0u7Y6nhDiHEzijWMtOi19LdKqtRS+5na3RepPfnH9CZb9p6jhhYAzmZk/krbNVNrC4KKtBFPMuReruJl0y7iTnPfmlGzShFJYwQAcVaiA4McHh0k5ANOI/rqraPqyyvU8VsdH3pRj7QDI5DOe0LQ9SD5Mb05/Bgy8GARTpk8yRhHvOa5v8A/VEtkn9TI9otZaHP8LYElxGQHQHVR93cm9sY5k+Ec9vi/atcmXuwcBKur0/l8s8pq+p2Wtqv2x+3d/qytq2YOptdjOKQSA0xPV0wY+aMXSnhwSj85/2F4zjXW3Cx5fdYf7v7BUtzhUbVcZeOMcslCVSUduRn/ud8743S7x/odd9Ftq3ljL4iajvop0R2xweh1Fyu22LykOCuFyLeFgZWbheJHA8R1BVdtULI7ZItqunVLdBiDtZc7rI0VWEvYTBkZt5SRlB0nJZl3TkuYt4NzS69XNxnw/5Fa2WtxLmuOHLw4dTz+aXhTFcrkeckaKBLfbFOMwIkmOaueG+eSEpZ7FLV2oex5BMgcQmFpFJZRQ9QovDRLG0TnNc6RlGR1M8uy3NH0GqdSlY3l/Hgy9T1WcbNta4Nl1b0uNd7A5jhkQfFh6DQ84WNfCFE3VnlMejKV0FPsdCurcuYzdQzL+HI/gpxluEZ7ot5LOnZXkkDCeunDkrFFsr9VGm/rte+hUYxpc5zCAQQM/ehwl4KbmrK5QzjKONur4SWHJzTDgdQRqD1Vu5xPIzolF4aN9ovd5bgLshwUpXyawCUpLHgwua6K9uq7mztJz8dQg4GDm4/IalVxg3yxvT6ZyZ9FXZYW0KNOiz1abQ0TrAESeqsNtJJYRKQdBAAgDmXpDuunZGU6lGnAc5wcZJzIBaM9BkUlqKYvGFg2NDqZzbU3k5zUD6x4g8FWttaNDmZGq2fAQ2oBmcj+tFPfu5icxjhkW92BtV7Rpl8gvYdKs36SDf+cnm9bHbqJIetkXYrJQPIEe5xC8h1KP8A5U/1NnRv/QX+eS5qgsYXUq9MGfs3MzaeXWdZVG6MY53EsbpbZQf65Iv+K2iZNYAZZNYAdI1JPyUJXPBNaOAf4i/Xevnni/QVTtl8li01eMYKPaazMtMPdlUHtgZn73NXVaqaeHyiizp1M+6KWyXRTLQXCT3MSi3Vzi2ky2rpWmST2cnVtkL1FL9lszQMD2DIACDB+ZTdNzajl9zL1VEYyltWMD6mxAEACABAC36Q7u31grADNg3g/wBuZ+EqFibi8DGlko2rJzO6LIA0c1izk2z0vZFTtA5lTwA6EGRzCZ06lHk871HrcIN11LL+fH/Iu3jTcX6E5DNep6Zq6q9Psk8csyFrPW99rWSXcVrq02YcRaASQO+Z+KxeoenZc5R5K7Oo2weKZ8DBd99kkCpBnis+VKSyjR6f1uyVka7uU+MmF63u1uQ1VMKnI9blR7kdl7DDqpei0zu5GNes465KaikW107llki7x4O34pLUfWSlHbwiDa70qEupkjADA4GNdRwTkEvTRX+CjOTmztexe1VK2Uw0eGqxoxsJk8sQPEFaFN2/h9zzmu0M9NLnmL7MZVeIAgAQBEtNupCWve3MZg55dlFzivJONc3zFHMr2unA6sKBmmQSzpImOwOSzLKszzHsbPrTemafEsNftwc9c/QppRysHz9pruiXYrZRaHbykXkjIhxEKyMtq+nJ2Oz8yINSoOGQUO7y0RwasZd4W58fLUolhdzS6bo53WppditvO3gnNTqpeD2V2oUXg9uu1g1GNJymfhKLq3GDZLS3RndGI0CoHRJjv2SPc3OUSqFjdhJbUYBynMrrohLlspldHdhplTaaYBMmTxXMYWEMReUXWwNtFK8KDsQa0y1xOkEH6wp1zUJJyfAn1Kv1NNJYy+53wGcwtJPPKPGHqAFHbu8nU2tawzkS9o16fVJ6qxxwkanTqIzbcl+gtsquc1uY01VOW0uR9qKkz21W0U2Tq7h3V9McyUSMK3ZISbddJe4vDgC4yctT5J38G19LDU9L0t7zKOGR2bO1To6ezSufhLH8GZL/AKf0y/NgyGzh9t/kB+KktHLyxqnoulhz3JFG7adPMa81yWnhHvybFNcK47a1hC7elwmvXmmIDvW5SqoXqKaMzX6ePq5Xkv7o2Np0zLvE6PJZXUdfOEVGPn+DmlhGMtyXYjW2xupEgg9DGSrqujYspnoq7I2LJF3nx6q7LJ7UayZyHwQ38neEWl1XS5xxOEDrxSWp1UIxwu4rddFLCOsej68HHeWdxJDAHNngCYI/XVNdIulKLg+y7f2PN9RqSasXkc1smWIe3lkcKzamRa9hAaRPiH5GVn6uOJbjb6bYnW4eU/2OfNvVzMTXHCQSI0y4ZJZQf5TTe19zytfDXsOeYEnPkrdPXb6q2rJH1a6/dJ8GFmvBrmyCD2WvHUOPEhiKjNboPKJtnvV1OcDiJ5Kz8UsEJ6eM/qRFtFukkkyearnqkyyNW1FHeN+taIacZ5A/M8AowpuvftXAtqNfTQu+X8G/ZK+3Odu6kc29+IXdboPw9amYi1Ur7G5eRrrWjDhdwmCvN62r1I7l4NDTpPMSUKrXawsVxlF8FjjKPY9F32d2rc+wV0b5Y5kzjuuXbsanWekz1QPcq5WWS8klOyXci2i2AaKUKm+5bGpvuPvo9ud9Jj61QQ6rGEHUNE/Mn4Bep0GmdMMvuzG6lqI2SUIdl/I3p8zSl2vu81rM4NEuZ4mjnGoy4kSqb6/UhhdxvRXKq1N9nwfOV9WkYyZgE88/iqtPD28mvfbh8EKkx4biLSGuMSRqt3pbirH84MjWNuKMWMAMglp6ZfJbM9LVZ9SyIwtnDmLwW1z2QVXYXWvdDm6T01HFLWaCiKyq8lz6jqV+dkW9LHTaSBV3wBIBzj4q+rS0xWVDDKZai2z6m/8A6Vr3ATAhWylGKOJEnZ55NpYQJMnLyglYPVb90No9pK/fl+Dpta7BVZgcNR+vNecyzQTaeUVrLmtVMwyoyo3gH5H3hL2aemzxh/YbjqHj3EhtG0/5bfJ/4hKPQR8S/YsVtb7nrbsru/gB7k/JTjo1nGTr1FcUPWw2yopDf1TjefVBGTeonitfTaWNfu8mPrddK32R4X8jqnDNBAAgBUv/AGCstoea27DasyXAeseo5rkllYLq7nESNptm37t1GIj1ZGWSorcqp7kNNqyJzO13JaaZzpF3Vua3aupprkUlp5eCH+z1icO5qT90/gmV1GGOWQ9GXwb6NzWt+QouHfJUT6nD5JrTyLKxbC2h+dRzWDkMz+SQu6jlcF0dP8jpcez1KzDwiSdXHUrLnc5vLGlDCwi7B0VLwTWTIMPOVDb5JG2lZXOIAB14KcaW3wQlaorljPdOzseKr/Sm66FHliVupcuEMbWgCBoFeKnqABAAgAQBptVlZUEPEhcaz3OptdigteybXGWujPQhQdSLo3tdyE/ZN/AhQ9H7li1C+CGdlKoMgSe6h6D8E1qYGbNmq2sfFcWnfc7+JiZs2WrE5wFJac5+KRNpbKO4vCl6C8kPxT8In2bZqm3Ul3wU1VErlqJstrPZmMENaArCltvubkHAQA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CEAAkGBxQTEhMSExQWFhUWFxobGBgYFyAfHRwcHxoaFx0cIh4aHyghHBwlIBwcITEnJSksLi4uHB8zODMsNygtLiwBCgoKDg0OGxAQGzQkICQ0Lyw0NDgsLDQvLCwvLCwsLCw0LCwsLCwsNCwsLCwsLywsLCwsLCwsLCwsLCwsLCwsLP/AABEIAKAAeAMBEQACEQEDEQH/xAAcAAACAgMBAQAAAAAAAAAAAAAABgQFAgMHAQj/xAA+EAABAwEFBgIHBQYHAAAAAAABAAIRAwQFEiExBhNBUWFxIoEHMkKRobHBM3LR4fAUI1JikrIVU3OCg+Lx/8QAGwEAAgMBAQEAAAAAAAAAAAAAAAQCAwUBBgf/xAAzEQACAgEDAwMCBQMDBQAAAAAAAQIDEQQSIQUxQRMiUTJhFEJxobGB0fAjweEGFSRSkf/aAAwDAQACEQMRAD8A7igAQAIAEACAMK9ZrGl7iGtaJJOgCAOZ7TeldrCWWNgfGtV84fJup7khQ3F0an3Ym1fSfeM/asH/ABhGWddUTbYfSxbmOBeadRvFpbHxGi6mRdS8M6jsft1Qt0NANOqQTgcZmNYPFdyQcJJZY1rpEEACABAAgAQAIAEACABAHHfSztG6pVNlY4btkYgOLo49piOig34Gaq1hS8iFVskADiVAvcTG8btLGgnUgHyK6mclHBTVApFTJl02t1N4c12FzTLTycMwe64di/B9F7B7Si32RlUwKg8NVo4OHEdDqFaxVrDGNcOAgAQAIAEACABAAgAQB80bQOJtVo/1X/3FVvuPLsjZYMZyjhqoPgthll/Tuje0RjJxNnPoq/XUcos9Fy5FW/LrbTnBJ5kq6uSmimynaUL9MlIXOi+g68XMtr6GrK1Iz95hBB9xcPMKUX4K7Fxk7uulQIAEACABAAgAQAIAEAfPPpFu82e8KzeD3Co3s7/tiHkoy7jVbzFFhc3qAkT1KTvfPBp1L2lu21ADKEs1llxRXq6nUBGKT0H1TNW6LyVzcZLApXld5o4HDIOPuylNwkp5+whbVs5GT0NAm86XSnVJ/pj6rsRWb9p9CqRSCABAAgAQAIAEACABACP6UdlHWyi2rRbNejoOL2nVvcajz5oxknCe052Lre6m2pSAeYzY8kQdD5zwSqnFTcZcGviTgnEtbluQ4HCsRiLZgHIdlVOcZSe3wWR3Rj7vJos2zLcQfvXFjTIpnSR8wpLUZhjH9SLqxLLZSbeQGiI1jtkVzSvlkdZ9CLn0DWObXaK2X7uiG+b3z8qZ96diZVnZHcF0qBAAgAQAIAEACABAAgAQAhbaubQtFNwgb4GW/wAzYGLzBHu6pPUVvO9GrobFKLrYsXleDMvG9rs/VEyloptdh9RecGqzXk3BgaHiOLtSuSgzqxnLItS5TaXta6cJmT5ZK+hbRbU2KSx8DBs9d9K6Kz3tqOeKjGipSDS45GWuBGkScjrJ0TMrFF48maqpWL2o6XYLYytTbVpmWuEg/QjgeitTTWULSTi8MkLpwEACABAAgAQAIAEARrxtraNN1R3DQczwChZPZHJOut2S2o5ztLcdS11W1XOOIx4RoAAYAOozKjBvyNJKC4Ob2OtaAS2oMeEkGcjllqOqL41J+3gbolY1mXI5bO3DWqRUqt3bfYpDU9XdOQVXp7fuzll+eB5o2IWajUruEljC6O2athDYm2JTt9SSgvIsWd2IY3xjf43dzw7DQdAs6ctzyzWjFQWF4J123k6zOBafB7TeB6912FjreUVWUxuWPJ0GhWD2te0y1wBB6HNaiaayjFaaeGbF04CABAAgAQAIAEAK+3FaBRbzcT7h+aS1ksJI0enRzKTLKxOa5jXZSQE3GUdqbYjYpRk0L9a5WU6zq7iyMZdBgDP9Sl3FKe9yQ7G/NXppFiL6swOVRrndwrPXrXkWdNj8Fdfd6OqU3NA8DgRIzVdljkuOwxTTGDT8iBb723dVgdkAId9Cko1Np/Jr7lxgvrPVbUaCNCFXy+GcaUeUMuyV9CmP2eoYaPUcdB/KeXRN6e/b7JdjO1mm3f6kP6/3HJaBlggAQAIAEACABAClt6fsecu+QSGufCRqdM7yE6hWp77DVDqkj92wOgaZ+cqmlrGcZGdRW1yngu6jbKJDrI+dSNZznUntwTe6K/KIYs8SJdlufE2TRpMHAZkx1Rsk+XgHao8ZbItpudjCYfhPJrSR7pVcoRLYzb8FNeOzrKol0yMpw4QNeZz7Lsc9ycbMFPd9N1mO6c6QDl05Dul74r6kN0z38Mtw6ZE5BLbs8FzilyN+wl6l4fZ3GTTALT/KZEeRHxWjoptxcX4MnqFKjJTXn+RtTpnEO8Ldu8hm4rL6j1FaVKMVmT/b7l1NLs/Qq3XgSDLiD0MLzdmvvtTcpyz4xwv25G1Rh8I0NvhzPaxCdD+Kt03UdVW17sr4f+ZLHpIz8YGGx2kVGNe3Q/8Ai9fTarYKa8mbZW65OL8G5WEBH2/rfvaTeGAmRwJMfRZuueZJGz0te2TFA2ea9DM+vHhHigtOk6qrTtZwN6le3I0sNIO8IxkgZuxcRGgCcSiu38My25Ncm4UyTNSqByawx9FxpN8s7l44R5UbSBjNxjmSVzheDq3GTbG+pnG7YPaJzjvwXVBvl8IjKyMfuxbvurRYHubDmU4aDzcTEnuqJ+94gOad4WZGONuI0w5uMAOw9OaWcXjI1uWRh9Gtkcalpru0BFNvX23H+34rQ0cMR3Gb1KzLUF+o+JwyxQ2qrFlbMZFowntqvNdVobv3PybXT4qVfHyL1S3OlJKmJpKpGl1pdxlTUETUEXGzu0u7Y6nhDiHEzijWMtOi19LdKqtRS+5na3RepPfnH9CZb9p6jhhYAzmZk/krbNVNrC4KKtBFPMuReruJl0y7iTnPfmlGzShFJYwQAcVaiA4McHh0k5ANOI/rqraPqyyvU8VsdH3pRj7QDI5DOe0LQ9SD5Mb05/Bgy8GARTpk8yRhHvOa5v8A/VEtkn9TI9otZaHP8LYElxGQHQHVR93cm9sY5k+Ec9vi/atcmXuwcBKur0/l8s8pq+p2Wtqv2x+3d/qytq2YOptdjOKQSA0xPV0wY+aMXSnhwSj85/2F4zjXW3Cx5fdYf7v7BUtzhUbVcZeOMcslCVSUduRn/ud8743S7x/odd9Ftq3ljL4iajvop0R2xweh1Fyu22LykOCuFyLeFgZWbheJHA8R1BVdtULI7ZItqunVLdBiDtZc7rI0VWEvYTBkZt5SRlB0nJZl3TkuYt4NzS69XNxnw/5Fa2WtxLmuOHLw4dTz+aXhTFcrkeckaKBLfbFOMwIkmOaueG+eSEpZ7FLV2oex5BMgcQmFpFJZRQ9QovDRLG0TnNc6RlGR1M8uy3NH0GqdSlY3l/Hgy9T1WcbNta4Nl1b0uNd7A5jhkQfFh6DQ84WNfCFE3VnlMejKV0FPsdCurcuYzdQzL+HI/gpxluEZ7ot5LOnZXkkDCeunDkrFFsr9VGm/rte+hUYxpc5zCAQQM/ehwl4KbmrK5QzjKONur4SWHJzTDgdQRqD1Vu5xPIzolF4aN9ovd5bgLshwUpXyawCUpLHgwua6K9uq7mztJz8dQg4GDm4/IalVxg3yxvT6ZyZ9FXZYW0KNOiz1abQ0TrAESeqsNtJJYRKQdBAAgDmXpDuunZGU6lGnAc5wcZJzIBaM9BkUlqKYvGFg2NDqZzbU3k5zUD6x4g8FWttaNDmZGq2fAQ2oBmcj+tFPfu5icxjhkW92BtV7Rpl8gvYdKs36SDf+cnm9bHbqJIetkXYrJQPIEe5xC8h1KP8A5U/1NnRv/QX+eS5qgsYXUq9MGfs3MzaeXWdZVG6MY53EsbpbZQf65Iv+K2iZNYAZZNYAdI1JPyUJXPBNaOAf4i/Xevnni/QVTtl8li01eMYKPaazMtMPdlUHtgZn73NXVaqaeHyiizp1M+6KWyXRTLQXCT3MSi3Vzi2ky2rpWmST2cnVtkL1FL9lszQMD2DIACDB+ZTdNzajl9zL1VEYyltWMD6mxAEACABAC36Q7u31grADNg3g/wBuZ+EqFibi8DGlko2rJzO6LIA0c1izk2z0vZFTtA5lTwA6EGRzCZ06lHk871HrcIN11LL+fH/Iu3jTcX6E5DNep6Zq6q9Psk8csyFrPW99rWSXcVrq02YcRaASQO+Z+KxeoenZc5R5K7Oo2weKZ8DBd99kkCpBnis+VKSyjR6f1uyVka7uU+MmF63u1uQ1VMKnI9blR7kdl7DDqpei0zu5GNes465KaikW107llki7x4O34pLUfWSlHbwiDa70qEupkjADA4GNdRwTkEvTRX+CjOTmztexe1VK2Uw0eGqxoxsJk8sQPEFaFN2/h9zzmu0M9NLnmL7MZVeIAgAQBEtNupCWve3MZg55dlFzivJONc3zFHMr2unA6sKBmmQSzpImOwOSzLKszzHsbPrTemafEsNftwc9c/QppRysHz9pruiXYrZRaHbykXkjIhxEKyMtq+nJ2Oz8yINSoOGQUO7y0RwasZd4W58fLUolhdzS6bo53WppditvO3gnNTqpeD2V2oUXg9uu1g1GNJymfhKLq3GDZLS3RndGI0CoHRJjv2SPc3OUSqFjdhJbUYBynMrrohLlspldHdhplTaaYBMmTxXMYWEMReUXWwNtFK8KDsQa0y1xOkEH6wp1zUJJyfAn1Kv1NNJYy+53wGcwtJPPKPGHqAFHbu8nU2tawzkS9o16fVJ6qxxwkanTqIzbcl+gtsquc1uY01VOW0uR9qKkz21W0U2Tq7h3V9McyUSMK3ZISbddJe4vDgC4yctT5J38G19LDU9L0t7zKOGR2bO1To6ezSufhLH8GZL/AKf0y/NgyGzh9t/kB+KktHLyxqnoulhz3JFG7adPMa81yWnhHvybFNcK47a1hC7elwmvXmmIDvW5SqoXqKaMzX6ePq5Xkv7o2Np0zLvE6PJZXUdfOEVGPn+DmlhGMtyXYjW2xupEgg9DGSrqujYspnoq7I2LJF3nx6q7LJ7UayZyHwQ38neEWl1XS5xxOEDrxSWp1UIxwu4rddFLCOsej68HHeWdxJDAHNngCYI/XVNdIulKLg+y7f2PN9RqSasXkc1smWIe3lkcKzamRa9hAaRPiH5GVn6uOJbjb6bYnW4eU/2OfNvVzMTXHCQSI0y4ZJZQf5TTe19zytfDXsOeYEnPkrdPXb6q2rJH1a6/dJ8GFmvBrmyCD2WvHUOPEhiKjNboPKJtnvV1OcDiJ5Kz8UsEJ6eM/qRFtFukkkyearnqkyyNW1FHeN+taIacZ5A/M8AowpuvftXAtqNfTQu+X8G/ZK+3Odu6kc29+IXdboPw9amYi1Ur7G5eRrrWjDhdwmCvN62r1I7l4NDTpPMSUKrXawsVxlF8FjjKPY9F32d2rc+wV0b5Y5kzjuuXbsanWekz1QPcq5WWS8klOyXci2i2AaKUKm+5bGpvuPvo9ud9Jj61QQ6rGEHUNE/Mn4Bep0GmdMMvuzG6lqI2SUIdl/I3p8zSl2vu81rM4NEuZ4mjnGoy4kSqb6/UhhdxvRXKq1N9nwfOV9WkYyZgE88/iqtPD28mvfbh8EKkx4biLSGuMSRqt3pbirH84MjWNuKMWMAMglp6ZfJbM9LVZ9SyIwtnDmLwW1z2QVXYXWvdDm6T01HFLWaCiKyq8lz6jqV+dkW9LHTaSBV3wBIBzj4q+rS0xWVDDKZai2z6m/8A6Vr3ATAhWylGKOJEnZ55NpYQJMnLyglYPVb90No9pK/fl+Dpta7BVZgcNR+vNecyzQTaeUVrLmtVMwyoyo3gH5H3hL2aemzxh/YbjqHj3EhtG0/5bfJ/4hKPQR8S/YsVtb7nrbsru/gB7k/JTjo1nGTr1FcUPWw2yopDf1TjefVBGTeonitfTaWNfu8mPrddK32R4X8jqnDNBAAgBUv/AGCstoea27DasyXAeseo5rkllYLq7nESNptm37t1GIj1ZGWSorcqp7kNNqyJzO13JaaZzpF3Vua3aupprkUlp5eCH+z1icO5qT90/gmV1GGOWQ9GXwb6NzWt+QouHfJUT6nD5JrTyLKxbC2h+dRzWDkMz+SQu6jlcF0dP8jpcez1KzDwiSdXHUrLnc5vLGlDCwi7B0VLwTWTIMPOVDb5JG2lZXOIAB14KcaW3wQlaorljPdOzseKr/Sm66FHliVupcuEMbWgCBoFeKnqABAAgAQBptVlZUEPEhcaz3OptdigteybXGWujPQhQdSLo3tdyE/ZN/AhQ9H7li1C+CGdlKoMgSe6h6D8E1qYGbNmq2sfFcWnfc7+JiZs2WrE5wFJac5+KRNpbKO4vCl6C8kPxT8In2bZqm3Ul3wU1VErlqJstrPZmMENaArCltvubkHAQA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http://cdn.imgbb.ru/user/64/646910/201409/9d4fd842a03c5246cbb3ccde6e4c7f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404" y="2726418"/>
            <a:ext cx="4136044" cy="3652610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3754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421465" y="460308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Игры с прищепками</a:t>
            </a:r>
          </a:p>
        </p:txBody>
      </p:sp>
      <p:pic>
        <p:nvPicPr>
          <p:cNvPr id="9218" name="Picture 2" descr="http://www.maam.ru/upload/blogs/detsad-32898-14252131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6372" y="2635754"/>
            <a:ext cx="5843361" cy="3899078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95304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5999" y="477241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Игры с пуговицами</a:t>
            </a:r>
          </a:p>
        </p:txBody>
      </p:sp>
      <p:pic>
        <p:nvPicPr>
          <p:cNvPr id="6148" name="Picture 4" descr="https://encrypted-tbn0.gstatic.com/images?q=tbn:ANd9GcR8gZ9ZCylrPBh2gNxbRlQj2arTACXgle5eMZM5HS2pWqVAXOEB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6285" y="2435150"/>
            <a:ext cx="4308323" cy="340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st.stranamam.ru/data/cache/2015aug/04/46/16834525_97562nothumb650.jpg"/>
          <p:cNvPicPr>
            <a:picLocks noChangeAspect="1" noChangeArrowheads="1"/>
          </p:cNvPicPr>
          <p:nvPr/>
        </p:nvPicPr>
        <p:blipFill>
          <a:blip r:embed="rId3" cstate="print"/>
          <a:srcRect l="3206" t="5357" r="5971" b="4955"/>
          <a:stretch>
            <a:fillRect/>
          </a:stretch>
        </p:blipFill>
        <p:spPr bwMode="auto">
          <a:xfrm>
            <a:off x="6204857" y="2313759"/>
            <a:ext cx="2971800" cy="3912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866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3.gstatic.com/images?q=tbn:ANd9GcTPGQSIvggbHfomChio6r332BA2IYrI6q-E2hEGaSTOyZfLuA_v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266" y="2929467"/>
            <a:ext cx="3606801" cy="36237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387599" y="731241"/>
            <a:ext cx="6011333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Рисование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639732" y="2929467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89603" y="4318134"/>
            <a:ext cx="3005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карандашами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665130" y="3603693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731938" y="4873968"/>
            <a:ext cx="200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кистью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665130" y="4260986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47268" y="2929467"/>
            <a:ext cx="286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альчиками/ладошкой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682063" y="4908259"/>
            <a:ext cx="592667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47268" y="3485301"/>
            <a:ext cx="3539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тыкалочками</a:t>
            </a:r>
            <a:r>
              <a:rPr lang="ru-RU" dirty="0" smtClean="0"/>
              <a:t>»/ватными палочками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814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</TotalTime>
  <Words>284</Words>
  <Application>Microsoft Office PowerPoint</Application>
  <PresentationFormat>Произвольный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«Развитие мелкой моторики руки»</vt:lpstr>
      <vt:lpstr>Слайд 2</vt:lpstr>
      <vt:lpstr>Слайд 3</vt:lpstr>
      <vt:lpstr>Способы развития мелкой моторики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40</cp:revision>
  <dcterms:created xsi:type="dcterms:W3CDTF">2015-01-02T14:01:10Z</dcterms:created>
  <dcterms:modified xsi:type="dcterms:W3CDTF">2016-03-06T11:17:55Z</dcterms:modified>
</cp:coreProperties>
</file>