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20E7-E7D7-4664-B693-50DE52550668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E585-352C-45F3-806F-0DE46E8FF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20E7-E7D7-4664-B693-50DE52550668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E585-352C-45F3-806F-0DE46E8FF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20E7-E7D7-4664-B693-50DE52550668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E585-352C-45F3-806F-0DE46E8FF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20E7-E7D7-4664-B693-50DE52550668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E585-352C-45F3-806F-0DE46E8FF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20E7-E7D7-4664-B693-50DE52550668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E585-352C-45F3-806F-0DE46E8FF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20E7-E7D7-4664-B693-50DE52550668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E585-352C-45F3-806F-0DE46E8FF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20E7-E7D7-4664-B693-50DE52550668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E585-352C-45F3-806F-0DE46E8FF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20E7-E7D7-4664-B693-50DE52550668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E585-352C-45F3-806F-0DE46E8FF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20E7-E7D7-4664-B693-50DE52550668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E585-352C-45F3-806F-0DE46E8FF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20E7-E7D7-4664-B693-50DE52550668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E585-352C-45F3-806F-0DE46E8FF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20E7-E7D7-4664-B693-50DE52550668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E585-352C-45F3-806F-0DE46E8FF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C20E7-E7D7-4664-B693-50DE52550668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585-352C-45F3-806F-0DE46E8FF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g-fotki.yandex.ru/get/52/darkvala.0/0_f75d_64003ce8_X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azimuthotels.ru/docs/image/spb/st-petersburg-1-medniy-vsadnik.p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ncspb.ru/image.php?file=big/2803994760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spbfotos.ru/img-na-kanale-griboedova-246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pbfotos.ru/img-isaakievskii-sobor--vid-s-maneza-496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foto.spbland.ru/data/media/1/lrg_46584_DSCN2622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mypiter.ucoz.ru/_ph/15/2/498877885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59.radikal.ru/i166/0809/ad/4f3954382967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dic.academic.ru/pictures/enc_pictures/738-2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u.wikipedia.org/wiki/%D0%A4%D0%B0%D0%B9%D0%BB:PalaceSquareNight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u.wikipedia.org/wiki/%D0%A4%D0%B0%D0%B9%D0%BB:Admiralty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ru.wikipedia.org/wiki/%D0%A4%D0%B0%D0%B9%D0%BB:Coat_of_Arms_of_The_Admiralty_emblem_of_St_Petersburg_(details).sv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pbcity.info/images/stories/2005/gorod/gorod_utro/gorod_utro-31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leranta.ru/arhitectora/image/strelka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g-fotki.yandex.ru/get/3104/leshik33.2/0_1b850_c404d4b8_X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img.krutomer.ru/jj/77/25/7725af28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Санкт-Петербург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Путешествие по архитектурным ансамблям  18-20 веков.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Стрелка Васильевского острова ночью</a:t>
            </a:r>
            <a:endParaRPr lang="ru-RU" dirty="0"/>
          </a:p>
        </p:txBody>
      </p:sp>
      <p:pic>
        <p:nvPicPr>
          <p:cNvPr id="6" name="i-main-pic" descr="Картинка 2 из 3429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829594"/>
            <a:ext cx="5715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Сена́тская</a:t>
            </a:r>
            <a:r>
              <a:rPr lang="ru-RU" b="1" dirty="0"/>
              <a:t> </a:t>
            </a:r>
            <a:r>
              <a:rPr lang="ru-RU" b="1" dirty="0" err="1"/>
              <a:t>пло́щадь</a:t>
            </a:r>
            <a:r>
              <a:rPr lang="ru-RU" dirty="0"/>
              <a:t> </a:t>
            </a:r>
          </a:p>
        </p:txBody>
      </p:sp>
      <p:pic>
        <p:nvPicPr>
          <p:cNvPr id="6" name="i-main-pic" descr="Картинка 5 из 1557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785818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Улица Зодчего Росси</a:t>
            </a:r>
            <a:r>
              <a:rPr lang="ru-RU" dirty="0"/>
              <a:t> </a:t>
            </a:r>
          </a:p>
        </p:txBody>
      </p:sp>
      <p:pic>
        <p:nvPicPr>
          <p:cNvPr id="6" name="i-main-pic" descr="Картинка 10 из 320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13960" y="1600200"/>
            <a:ext cx="59160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Пло́щадь</a:t>
            </a:r>
            <a:r>
              <a:rPr lang="ru-RU" b="1" dirty="0"/>
              <a:t> </a:t>
            </a:r>
            <a:r>
              <a:rPr lang="ru-RU" b="1" dirty="0" err="1"/>
              <a:t>Иску́сств</a:t>
            </a:r>
            <a:r>
              <a:rPr lang="ru-RU" dirty="0"/>
              <a:t> 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Площадь Искусств">
            <a:hlinkClick r:id="rId2" tooltip="&quot;Площадь Искусств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1787" y="1329910"/>
            <a:ext cx="5940425" cy="419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Исаакиевская площадь</a:t>
            </a:r>
            <a:r>
              <a:rPr lang="ru-RU" dirty="0"/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Северный фасад собора">
            <a:hlinkClick r:id="rId2" tooltip="&quot;Северный фасад собора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71546"/>
            <a:ext cx="485778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mainpic" descr="Фото: Исаакиевская площадь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643050"/>
            <a:ext cx="3736180" cy="493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Площадь Восстания</a:t>
            </a:r>
            <a:r>
              <a:rPr lang="ru-RU" dirty="0"/>
              <a:t> (до 1918 года — </a:t>
            </a:r>
            <a:r>
              <a:rPr lang="ru-RU" b="1" dirty="0"/>
              <a:t>Знаменская</a:t>
            </a:r>
            <a:r>
              <a:rPr lang="ru-RU" dirty="0"/>
              <a:t>) </a:t>
            </a:r>
          </a:p>
        </p:txBody>
      </p:sp>
      <p:pic>
        <p:nvPicPr>
          <p:cNvPr id="4" name="i-main-pic" descr="Картинка 3 из 4831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14488"/>
            <a:ext cx="7500990" cy="437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Александро-Невская лавра</a:t>
            </a:r>
          </a:p>
        </p:txBody>
      </p:sp>
      <p:pic>
        <p:nvPicPr>
          <p:cNvPr id="6" name="i-main-pic" descr="Картинка 1 из 2720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28736"/>
            <a:ext cx="692948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Смольный институт</a:t>
            </a:r>
            <a:br>
              <a:rPr lang="ru-RU" dirty="0"/>
            </a:br>
            <a:endParaRPr lang="ru-RU" dirty="0"/>
          </a:p>
        </p:txBody>
      </p:sp>
      <p:pic>
        <p:nvPicPr>
          <p:cNvPr id="6" name="i-main-pic" descr="Картинка 1 из 758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7783" y="1600200"/>
            <a:ext cx="60284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Дворцовая площадь</a:t>
            </a:r>
            <a:endParaRPr lang="ru-RU" dirty="0"/>
          </a:p>
        </p:txBody>
      </p:sp>
      <p:pic>
        <p:nvPicPr>
          <p:cNvPr id="4" name="Содержимое 3" descr="http://upload.wikimedia.org/wikipedia/commons/thumb/2/2a/PalaceSquareNight.jpg/800px-PalaceSquareNight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357298"/>
            <a:ext cx="800105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Адмиралтейство</a:t>
            </a:r>
            <a:endParaRPr lang="ru-RU" dirty="0"/>
          </a:p>
        </p:txBody>
      </p:sp>
      <p:pic>
        <p:nvPicPr>
          <p:cNvPr id="4" name="Содержимое 3" descr="Кораблик на шпиле Адмиралтейства — один из символов Санкт-Петербурга">
            <a:hlinkClick r:id="rId2" tooltip="&quot;Кораблик на шпиле Адмиралтейства — один из символов Санкт-Петербурга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76089" y="1600200"/>
            <a:ext cx="33918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Кораблик на шпиле Адмиралтейства</a:t>
            </a:r>
            <a:endParaRPr lang="ru-RU" dirty="0"/>
          </a:p>
        </p:txBody>
      </p:sp>
      <p:pic>
        <p:nvPicPr>
          <p:cNvPr id="4" name="Содержимое 3" descr="http://upload.wikimedia.org/wikipedia/ru/thumb/4/4d/Coat_of_Arms_of_The_Admiralty_emblem_of_St_Petersburg_%28details%29.svg/90px-Coat_of_Arms_of_The_Admiralty_emblem_of_St_Petersburg_%28details%29.svg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357430"/>
            <a:ext cx="457203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Не́вский</a:t>
            </a:r>
            <a:r>
              <a:rPr lang="ru-RU" b="1" dirty="0"/>
              <a:t> </a:t>
            </a:r>
            <a:r>
              <a:rPr lang="ru-RU" b="1" dirty="0" err="1"/>
              <a:t>проспе́кт</a:t>
            </a:r>
            <a:r>
              <a:rPr lang="ru-RU" dirty="0"/>
              <a:t> </a:t>
            </a:r>
          </a:p>
        </p:txBody>
      </p:sp>
      <p:pic>
        <p:nvPicPr>
          <p:cNvPr id="6" name="i-main-pic" descr="Картинка 4 из 24265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99819" y="1600200"/>
            <a:ext cx="73443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Стрелка Васильевского острова</a:t>
            </a:r>
            <a:r>
              <a:rPr lang="ru-RU" dirty="0"/>
              <a:t> </a:t>
            </a:r>
          </a:p>
        </p:txBody>
      </p:sp>
      <p:pic>
        <p:nvPicPr>
          <p:cNvPr id="8" name="i-main-pic" descr="Картинка 4 из 3429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28736"/>
            <a:ext cx="657229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Ростральные колонны</a:t>
            </a:r>
            <a:endParaRPr lang="ru-RU" dirty="0"/>
          </a:p>
        </p:txBody>
      </p:sp>
      <p:pic>
        <p:nvPicPr>
          <p:cNvPr id="6" name="i-main-pic" descr="Картинка 9 из 1038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357298"/>
            <a:ext cx="30097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15 из 1038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2071678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45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Санкт-Петербург</vt:lpstr>
      <vt:lpstr>Александро-Невская лавра</vt:lpstr>
      <vt:lpstr>Смольный институт </vt:lpstr>
      <vt:lpstr>Дворцовая площадь</vt:lpstr>
      <vt:lpstr>Адмиралтейство</vt:lpstr>
      <vt:lpstr>Кораблик на шпиле Адмиралтейства</vt:lpstr>
      <vt:lpstr>Не́вский проспе́кт </vt:lpstr>
      <vt:lpstr>Стрелка Васильевского острова </vt:lpstr>
      <vt:lpstr>Ростральные колонны</vt:lpstr>
      <vt:lpstr>Стрелка Васильевского острова ночью</vt:lpstr>
      <vt:lpstr>Сена́тская пло́щадь </vt:lpstr>
      <vt:lpstr>Улица Зодчего Росси </vt:lpstr>
      <vt:lpstr>Пло́щадь Иску́сств </vt:lpstr>
      <vt:lpstr>Исаакиевская площадь </vt:lpstr>
      <vt:lpstr>Площадь Восстания (до 1918 года — Знаменская)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Санкт-Петербург</dc:title>
  <dc:creator>Key</dc:creator>
  <cp:lastModifiedBy>Key</cp:lastModifiedBy>
  <cp:revision>6</cp:revision>
  <dcterms:created xsi:type="dcterms:W3CDTF">2010-04-18T18:47:30Z</dcterms:created>
  <dcterms:modified xsi:type="dcterms:W3CDTF">2010-04-26T18:14:07Z</dcterms:modified>
</cp:coreProperties>
</file>