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3" autoAdjust="0"/>
    <p:restoredTop sz="94660"/>
  </p:normalViewPr>
  <p:slideViewPr>
    <p:cSldViewPr>
      <p:cViewPr>
        <p:scale>
          <a:sx n="75" d="100"/>
          <a:sy n="75" d="100"/>
        </p:scale>
        <p:origin x="-1308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883F6-45A0-454D-98A2-8C45F6DC0CA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B3AC42-D38D-4B9B-A766-EC782E9CCC8C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Формы работы с детьми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465E78-E402-4A11-83B0-1B5E30660617}" type="parTrans" cxnId="{987A1F6C-1029-43DD-9135-FE4F67DD4564}">
      <dgm:prSet/>
      <dgm:spPr/>
      <dgm:t>
        <a:bodyPr/>
        <a:lstStyle/>
        <a:p>
          <a:endParaRPr lang="ru-RU"/>
        </a:p>
      </dgm:t>
    </dgm:pt>
    <dgm:pt modelId="{AC0C792E-9DEE-40CE-9920-D9F68A40DAC3}" type="sibTrans" cxnId="{987A1F6C-1029-43DD-9135-FE4F67DD4564}">
      <dgm:prSet/>
      <dgm:spPr/>
      <dgm:t>
        <a:bodyPr/>
        <a:lstStyle/>
        <a:p>
          <a:endParaRPr lang="ru-RU"/>
        </a:p>
      </dgm:t>
    </dgm:pt>
    <dgm:pt modelId="{2A5C12CD-B041-4C19-9796-A87A779FD962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Познава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тельная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деятель</a:t>
          </a:r>
          <a:br>
            <a:rPr lang="ru-RU" sz="2000" baseline="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baseline="0" dirty="0" err="1" smtClean="0">
              <a:latin typeface="Times New Roman" pitchFamily="18" charset="0"/>
              <a:cs typeface="Times New Roman" pitchFamily="18" charset="0"/>
            </a:rPr>
            <a:t>ность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CBCDE51-2B81-4700-AC61-316DA03B7EF6}" type="parTrans" cxnId="{4AE1F558-EC45-4EE3-84E7-BA7F67CB0CFC}">
      <dgm:prSet/>
      <dgm:spPr/>
      <dgm:t>
        <a:bodyPr/>
        <a:lstStyle/>
        <a:p>
          <a:endParaRPr lang="ru-RU"/>
        </a:p>
      </dgm:t>
    </dgm:pt>
    <dgm:pt modelId="{F8B17FC0-E658-4BA3-9578-4406E95F199D}" type="sibTrans" cxnId="{4AE1F558-EC45-4EE3-84E7-BA7F67CB0CFC}">
      <dgm:prSet/>
      <dgm:spPr/>
      <dgm:t>
        <a:bodyPr/>
        <a:lstStyle/>
        <a:p>
          <a:endParaRPr lang="ru-RU"/>
        </a:p>
      </dgm:t>
    </dgm:pt>
    <dgm:pt modelId="{B34577E2-4260-40C1-A7E1-F5156D62B19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Игровая деятель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ность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1FD4167-2400-4919-9443-162CDE9C323D}" type="parTrans" cxnId="{B2834DD8-62A2-4C38-8219-A5828F6578D8}">
      <dgm:prSet/>
      <dgm:spPr/>
      <dgm:t>
        <a:bodyPr/>
        <a:lstStyle/>
        <a:p>
          <a:endParaRPr lang="ru-RU"/>
        </a:p>
      </dgm:t>
    </dgm:pt>
    <dgm:pt modelId="{40FA5A01-7C01-4A17-966A-44A357C9968E}" type="sibTrans" cxnId="{B2834DD8-62A2-4C38-8219-A5828F6578D8}">
      <dgm:prSet/>
      <dgm:spPr/>
      <dgm:t>
        <a:bodyPr/>
        <a:lstStyle/>
        <a:p>
          <a:endParaRPr lang="ru-RU"/>
        </a:p>
      </dgm:t>
    </dgm:pt>
    <dgm:pt modelId="{F56371B9-0B88-47F7-8B72-7EA520EA8901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Художественно-продуктив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6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ная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деятель</a:t>
          </a:r>
          <a:br>
            <a:rPr lang="ru-RU" sz="16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ность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4D67B4C-483E-4AF3-BF3C-33A256902015}" type="parTrans" cxnId="{F30F5D44-18D1-4E6F-AEBD-6D665038BCD7}">
      <dgm:prSet/>
      <dgm:spPr/>
      <dgm:t>
        <a:bodyPr/>
        <a:lstStyle/>
        <a:p>
          <a:endParaRPr lang="ru-RU"/>
        </a:p>
      </dgm:t>
    </dgm:pt>
    <dgm:pt modelId="{90F492BC-57E4-4F20-9BCB-957322D61EB6}" type="sibTrans" cxnId="{F30F5D44-18D1-4E6F-AEBD-6D665038BCD7}">
      <dgm:prSet/>
      <dgm:spPr/>
      <dgm:t>
        <a:bodyPr/>
        <a:lstStyle/>
        <a:p>
          <a:endParaRPr lang="ru-RU"/>
        </a:p>
      </dgm:t>
    </dgm:pt>
    <dgm:pt modelId="{C130A39C-3545-44BE-A280-0D5C79F4C77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Минутка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безопас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ности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E616CD6-B5D6-48FC-8E4F-583C06F4AD34}" type="parTrans" cxnId="{150079EC-4582-40AF-BD34-31C13D5831AB}">
      <dgm:prSet/>
      <dgm:spPr/>
      <dgm:t>
        <a:bodyPr/>
        <a:lstStyle/>
        <a:p>
          <a:endParaRPr lang="ru-RU"/>
        </a:p>
      </dgm:t>
    </dgm:pt>
    <dgm:pt modelId="{0447211F-C3C7-4830-A4A1-151C604F5B3A}" type="sibTrans" cxnId="{150079EC-4582-40AF-BD34-31C13D5831AB}">
      <dgm:prSet/>
      <dgm:spPr/>
      <dgm:t>
        <a:bodyPr/>
        <a:lstStyle/>
        <a:p>
          <a:endParaRPr lang="ru-RU"/>
        </a:p>
      </dgm:t>
    </dgm:pt>
    <dgm:pt modelId="{BCF5D8E4-DE7C-4577-9CBA-A01E5C7B7D18}">
      <dgm:prSet/>
      <dgm:spPr/>
      <dgm:t>
        <a:bodyPr/>
        <a:lstStyle/>
        <a:p>
          <a:endParaRPr lang="ru-RU"/>
        </a:p>
      </dgm:t>
    </dgm:pt>
    <dgm:pt modelId="{144CD84C-9550-4D2E-A680-55D348850149}" type="parTrans" cxnId="{955DEAC2-30A4-44D7-A25D-44B3AECBB5E3}">
      <dgm:prSet/>
      <dgm:spPr/>
      <dgm:t>
        <a:bodyPr/>
        <a:lstStyle/>
        <a:p>
          <a:endParaRPr lang="ru-RU"/>
        </a:p>
      </dgm:t>
    </dgm:pt>
    <dgm:pt modelId="{2F277B74-B65C-4758-BD72-837140713047}" type="sibTrans" cxnId="{955DEAC2-30A4-44D7-A25D-44B3AECBB5E3}">
      <dgm:prSet/>
      <dgm:spPr/>
      <dgm:t>
        <a:bodyPr/>
        <a:lstStyle/>
        <a:p>
          <a:endParaRPr lang="ru-RU"/>
        </a:p>
      </dgm:t>
    </dgm:pt>
    <dgm:pt modelId="{8A56EE72-FA97-406F-A651-11F36D11D85F}">
      <dgm:prSet/>
      <dgm:spPr/>
      <dgm:t>
        <a:bodyPr/>
        <a:lstStyle/>
        <a:p>
          <a:endParaRPr lang="ru-RU"/>
        </a:p>
      </dgm:t>
    </dgm:pt>
    <dgm:pt modelId="{208F24A1-03BE-4AE0-953B-630AC1E529F6}" type="parTrans" cxnId="{666EEC6D-7F67-4062-93F4-8BFC7F32D793}">
      <dgm:prSet/>
      <dgm:spPr/>
      <dgm:t>
        <a:bodyPr/>
        <a:lstStyle/>
        <a:p>
          <a:endParaRPr lang="ru-RU"/>
        </a:p>
      </dgm:t>
    </dgm:pt>
    <dgm:pt modelId="{FFEB4DFD-8870-48AB-A10B-38C1B9611D77}" type="sibTrans" cxnId="{666EEC6D-7F67-4062-93F4-8BFC7F32D793}">
      <dgm:prSet/>
      <dgm:spPr/>
      <dgm:t>
        <a:bodyPr/>
        <a:lstStyle/>
        <a:p>
          <a:endParaRPr lang="ru-RU"/>
        </a:p>
      </dgm:t>
    </dgm:pt>
    <dgm:pt modelId="{56E5689A-A952-4A79-9EBF-2A7448D0D8AC}">
      <dgm:prSet/>
      <dgm:spPr/>
      <dgm:t>
        <a:bodyPr/>
        <a:lstStyle/>
        <a:p>
          <a:endParaRPr lang="ru-RU"/>
        </a:p>
      </dgm:t>
    </dgm:pt>
    <dgm:pt modelId="{6C2EB535-4C3E-4B01-96D8-5EA0A8C73B6B}" type="parTrans" cxnId="{68BEAE40-DA15-4B0E-9D2E-935F5E378E8C}">
      <dgm:prSet/>
      <dgm:spPr/>
      <dgm:t>
        <a:bodyPr/>
        <a:lstStyle/>
        <a:p>
          <a:endParaRPr lang="ru-RU"/>
        </a:p>
      </dgm:t>
    </dgm:pt>
    <dgm:pt modelId="{A6F32F7F-5DAB-4E36-86E9-DA7A72003F4C}" type="sibTrans" cxnId="{68BEAE40-DA15-4B0E-9D2E-935F5E378E8C}">
      <dgm:prSet/>
      <dgm:spPr/>
      <dgm:t>
        <a:bodyPr/>
        <a:lstStyle/>
        <a:p>
          <a:endParaRPr lang="ru-RU"/>
        </a:p>
      </dgm:t>
    </dgm:pt>
    <dgm:pt modelId="{17A476DF-5CBB-4A7A-9312-7FBD3E7656FA}">
      <dgm:prSet/>
      <dgm:spPr/>
      <dgm:t>
        <a:bodyPr/>
        <a:lstStyle/>
        <a:p>
          <a:endParaRPr lang="ru-RU"/>
        </a:p>
      </dgm:t>
    </dgm:pt>
    <dgm:pt modelId="{790DAE48-592B-4382-BE05-758410E3348A}" type="parTrans" cxnId="{9ACE58E1-99E4-4959-9EF6-E67D136D8F38}">
      <dgm:prSet/>
      <dgm:spPr/>
      <dgm:t>
        <a:bodyPr/>
        <a:lstStyle/>
        <a:p>
          <a:endParaRPr lang="ru-RU"/>
        </a:p>
      </dgm:t>
    </dgm:pt>
    <dgm:pt modelId="{F47EF4EE-DD0A-48EE-9CE9-D75C85BA01F4}" type="sibTrans" cxnId="{9ACE58E1-99E4-4959-9EF6-E67D136D8F38}">
      <dgm:prSet/>
      <dgm:spPr/>
      <dgm:t>
        <a:bodyPr/>
        <a:lstStyle/>
        <a:p>
          <a:endParaRPr lang="ru-RU"/>
        </a:p>
      </dgm:t>
    </dgm:pt>
    <dgm:pt modelId="{7FCBE6A9-0075-4A79-967C-E0388CD761CD}" type="pres">
      <dgm:prSet presAssocID="{AE4883F6-45A0-454D-98A2-8C45F6DC0C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78DE53-3913-4E92-901B-9F6B78CEF34B}" type="pres">
      <dgm:prSet presAssocID="{0FB3AC42-D38D-4B9B-A766-EC782E9CCC8C}" presName="centerShape" presStyleLbl="node0" presStyleIdx="0" presStyleCnt="1"/>
      <dgm:spPr/>
      <dgm:t>
        <a:bodyPr/>
        <a:lstStyle/>
        <a:p>
          <a:endParaRPr lang="ru-RU"/>
        </a:p>
      </dgm:t>
    </dgm:pt>
    <dgm:pt modelId="{D8CD8C5E-2D6B-4546-A3AC-B390DFC20682}" type="pres">
      <dgm:prSet presAssocID="{6CBCDE51-2B81-4700-AC61-316DA03B7EF6}" presName="parTrans" presStyleLbl="sibTrans2D1" presStyleIdx="0" presStyleCnt="4"/>
      <dgm:spPr/>
      <dgm:t>
        <a:bodyPr/>
        <a:lstStyle/>
        <a:p>
          <a:endParaRPr lang="ru-RU"/>
        </a:p>
      </dgm:t>
    </dgm:pt>
    <dgm:pt modelId="{AACC9002-2AD7-47E4-A92A-946991F1933B}" type="pres">
      <dgm:prSet presAssocID="{6CBCDE51-2B81-4700-AC61-316DA03B7EF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599FAC1-34F0-47B9-9F19-D355ECE9410F}" type="pres">
      <dgm:prSet presAssocID="{2A5C12CD-B041-4C19-9796-A87A779FD96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25412-D66E-4263-8E4A-CDCAA93D3839}" type="pres">
      <dgm:prSet presAssocID="{51FD4167-2400-4919-9443-162CDE9C323D}" presName="parTrans" presStyleLbl="sibTrans2D1" presStyleIdx="1" presStyleCnt="4"/>
      <dgm:spPr/>
      <dgm:t>
        <a:bodyPr/>
        <a:lstStyle/>
        <a:p>
          <a:endParaRPr lang="ru-RU"/>
        </a:p>
      </dgm:t>
    </dgm:pt>
    <dgm:pt modelId="{A677D924-923D-4881-91AF-2501B4E896D4}" type="pres">
      <dgm:prSet presAssocID="{51FD4167-2400-4919-9443-162CDE9C323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4B23039-2356-49E3-91D9-CE33DA6B2D42}" type="pres">
      <dgm:prSet presAssocID="{B34577E2-4260-40C1-A7E1-F5156D62B1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A5C7A-AAEA-4991-BBCC-B8627365DF06}" type="pres">
      <dgm:prSet presAssocID="{84D67B4C-483E-4AF3-BF3C-33A256902015}" presName="parTrans" presStyleLbl="sibTrans2D1" presStyleIdx="2" presStyleCnt="4"/>
      <dgm:spPr/>
      <dgm:t>
        <a:bodyPr/>
        <a:lstStyle/>
        <a:p>
          <a:endParaRPr lang="ru-RU"/>
        </a:p>
      </dgm:t>
    </dgm:pt>
    <dgm:pt modelId="{20A577DB-BC0C-4541-A536-705D9E5DF280}" type="pres">
      <dgm:prSet presAssocID="{84D67B4C-483E-4AF3-BF3C-33A25690201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6E63A55-6202-4127-85B8-9D6709BBA721}" type="pres">
      <dgm:prSet presAssocID="{F56371B9-0B88-47F7-8B72-7EA520EA890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75B21-F272-45B7-830D-47D947D81406}" type="pres">
      <dgm:prSet presAssocID="{CE616CD6-B5D6-48FC-8E4F-583C06F4AD34}" presName="parTrans" presStyleLbl="sibTrans2D1" presStyleIdx="3" presStyleCnt="4"/>
      <dgm:spPr/>
      <dgm:t>
        <a:bodyPr/>
        <a:lstStyle/>
        <a:p>
          <a:endParaRPr lang="ru-RU"/>
        </a:p>
      </dgm:t>
    </dgm:pt>
    <dgm:pt modelId="{E18B0139-D80F-404D-BDC4-FB45D190B987}" type="pres">
      <dgm:prSet presAssocID="{CE616CD6-B5D6-48FC-8E4F-583C06F4AD3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BE63F58-0FB0-4D35-9335-D54751F49BBC}" type="pres">
      <dgm:prSet presAssocID="{C130A39C-3545-44BE-A280-0D5C79F4C77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7A1F6C-1029-43DD-9135-FE4F67DD4564}" srcId="{AE4883F6-45A0-454D-98A2-8C45F6DC0CA1}" destId="{0FB3AC42-D38D-4B9B-A766-EC782E9CCC8C}" srcOrd="0" destOrd="0" parTransId="{96465E78-E402-4A11-83B0-1B5E30660617}" sibTransId="{AC0C792E-9DEE-40CE-9920-D9F68A40DAC3}"/>
    <dgm:cxn modelId="{12454611-B87F-4E10-ADA8-55485F729AA9}" type="presOf" srcId="{AE4883F6-45A0-454D-98A2-8C45F6DC0CA1}" destId="{7FCBE6A9-0075-4A79-967C-E0388CD761CD}" srcOrd="0" destOrd="0" presId="urn:microsoft.com/office/officeart/2005/8/layout/radial5"/>
    <dgm:cxn modelId="{2DA244CC-9D9B-4C6A-8124-748A4608EF94}" type="presOf" srcId="{6CBCDE51-2B81-4700-AC61-316DA03B7EF6}" destId="{D8CD8C5E-2D6B-4546-A3AC-B390DFC20682}" srcOrd="0" destOrd="0" presId="urn:microsoft.com/office/officeart/2005/8/layout/radial5"/>
    <dgm:cxn modelId="{9A2BEE83-5AD8-4EB1-9EC8-ACC32B71769F}" type="presOf" srcId="{84D67B4C-483E-4AF3-BF3C-33A256902015}" destId="{20A577DB-BC0C-4541-A536-705D9E5DF280}" srcOrd="1" destOrd="0" presId="urn:microsoft.com/office/officeart/2005/8/layout/radial5"/>
    <dgm:cxn modelId="{E75BFEF4-651E-45D3-BB52-DA086C4185E2}" type="presOf" srcId="{0FB3AC42-D38D-4B9B-A766-EC782E9CCC8C}" destId="{E378DE53-3913-4E92-901B-9F6B78CEF34B}" srcOrd="0" destOrd="0" presId="urn:microsoft.com/office/officeart/2005/8/layout/radial5"/>
    <dgm:cxn modelId="{D69602E4-D904-4FEF-8DB9-1D4E840AE9FD}" type="presOf" srcId="{51FD4167-2400-4919-9443-162CDE9C323D}" destId="{FEB25412-D66E-4263-8E4A-CDCAA93D3839}" srcOrd="0" destOrd="0" presId="urn:microsoft.com/office/officeart/2005/8/layout/radial5"/>
    <dgm:cxn modelId="{F30F5D44-18D1-4E6F-AEBD-6D665038BCD7}" srcId="{0FB3AC42-D38D-4B9B-A766-EC782E9CCC8C}" destId="{F56371B9-0B88-47F7-8B72-7EA520EA8901}" srcOrd="2" destOrd="0" parTransId="{84D67B4C-483E-4AF3-BF3C-33A256902015}" sibTransId="{90F492BC-57E4-4F20-9BCB-957322D61EB6}"/>
    <dgm:cxn modelId="{1284D18B-15CF-4B19-9FB9-A9C88880166B}" type="presOf" srcId="{6CBCDE51-2B81-4700-AC61-316DA03B7EF6}" destId="{AACC9002-2AD7-47E4-A92A-946991F1933B}" srcOrd="1" destOrd="0" presId="urn:microsoft.com/office/officeart/2005/8/layout/radial5"/>
    <dgm:cxn modelId="{C155F800-78B0-499F-87E6-22F8957107B7}" type="presOf" srcId="{CE616CD6-B5D6-48FC-8E4F-583C06F4AD34}" destId="{E18B0139-D80F-404D-BDC4-FB45D190B987}" srcOrd="1" destOrd="0" presId="urn:microsoft.com/office/officeart/2005/8/layout/radial5"/>
    <dgm:cxn modelId="{B2834DD8-62A2-4C38-8219-A5828F6578D8}" srcId="{0FB3AC42-D38D-4B9B-A766-EC782E9CCC8C}" destId="{B34577E2-4260-40C1-A7E1-F5156D62B196}" srcOrd="1" destOrd="0" parTransId="{51FD4167-2400-4919-9443-162CDE9C323D}" sibTransId="{40FA5A01-7C01-4A17-966A-44A357C9968E}"/>
    <dgm:cxn modelId="{00C810F4-1549-4E67-ADCD-18E596D3CA27}" type="presOf" srcId="{B34577E2-4260-40C1-A7E1-F5156D62B196}" destId="{74B23039-2356-49E3-91D9-CE33DA6B2D42}" srcOrd="0" destOrd="0" presId="urn:microsoft.com/office/officeart/2005/8/layout/radial5"/>
    <dgm:cxn modelId="{955DEAC2-30A4-44D7-A25D-44B3AECBB5E3}" srcId="{AE4883F6-45A0-454D-98A2-8C45F6DC0CA1}" destId="{BCF5D8E4-DE7C-4577-9CBA-A01E5C7B7D18}" srcOrd="1" destOrd="0" parTransId="{144CD84C-9550-4D2E-A680-55D348850149}" sibTransId="{2F277B74-B65C-4758-BD72-837140713047}"/>
    <dgm:cxn modelId="{9ACE58E1-99E4-4959-9EF6-E67D136D8F38}" srcId="{AE4883F6-45A0-454D-98A2-8C45F6DC0CA1}" destId="{17A476DF-5CBB-4A7A-9312-7FBD3E7656FA}" srcOrd="4" destOrd="0" parTransId="{790DAE48-592B-4382-BE05-758410E3348A}" sibTransId="{F47EF4EE-DD0A-48EE-9CE9-D75C85BA01F4}"/>
    <dgm:cxn modelId="{F93FDA63-1F66-4D29-8000-3E4D931C92CA}" type="presOf" srcId="{2A5C12CD-B041-4C19-9796-A87A779FD962}" destId="{3599FAC1-34F0-47B9-9F19-D355ECE9410F}" srcOrd="0" destOrd="0" presId="urn:microsoft.com/office/officeart/2005/8/layout/radial5"/>
    <dgm:cxn modelId="{68BEAE40-DA15-4B0E-9D2E-935F5E378E8C}" srcId="{AE4883F6-45A0-454D-98A2-8C45F6DC0CA1}" destId="{56E5689A-A952-4A79-9EBF-2A7448D0D8AC}" srcOrd="3" destOrd="0" parTransId="{6C2EB535-4C3E-4B01-96D8-5EA0A8C73B6B}" sibTransId="{A6F32F7F-5DAB-4E36-86E9-DA7A72003F4C}"/>
    <dgm:cxn modelId="{B1451A69-AED7-46A8-981E-A6CE66C382F3}" type="presOf" srcId="{84D67B4C-483E-4AF3-BF3C-33A256902015}" destId="{29EA5C7A-AAEA-4991-BBCC-B8627365DF06}" srcOrd="0" destOrd="0" presId="urn:microsoft.com/office/officeart/2005/8/layout/radial5"/>
    <dgm:cxn modelId="{2815C439-963F-4CD6-AA30-97BD463F7D5F}" type="presOf" srcId="{51FD4167-2400-4919-9443-162CDE9C323D}" destId="{A677D924-923D-4881-91AF-2501B4E896D4}" srcOrd="1" destOrd="0" presId="urn:microsoft.com/office/officeart/2005/8/layout/radial5"/>
    <dgm:cxn modelId="{EEEF9F60-62C8-4270-871A-3AF21D5AE0F3}" type="presOf" srcId="{CE616CD6-B5D6-48FC-8E4F-583C06F4AD34}" destId="{D6975B21-F272-45B7-830D-47D947D81406}" srcOrd="0" destOrd="0" presId="urn:microsoft.com/office/officeart/2005/8/layout/radial5"/>
    <dgm:cxn modelId="{666EEC6D-7F67-4062-93F4-8BFC7F32D793}" srcId="{AE4883F6-45A0-454D-98A2-8C45F6DC0CA1}" destId="{8A56EE72-FA97-406F-A651-11F36D11D85F}" srcOrd="2" destOrd="0" parTransId="{208F24A1-03BE-4AE0-953B-630AC1E529F6}" sibTransId="{FFEB4DFD-8870-48AB-A10B-38C1B9611D77}"/>
    <dgm:cxn modelId="{4AE1F558-EC45-4EE3-84E7-BA7F67CB0CFC}" srcId="{0FB3AC42-D38D-4B9B-A766-EC782E9CCC8C}" destId="{2A5C12CD-B041-4C19-9796-A87A779FD962}" srcOrd="0" destOrd="0" parTransId="{6CBCDE51-2B81-4700-AC61-316DA03B7EF6}" sibTransId="{F8B17FC0-E658-4BA3-9578-4406E95F199D}"/>
    <dgm:cxn modelId="{03DE40CE-2BE3-41B8-B31C-EEF93CA315AD}" type="presOf" srcId="{F56371B9-0B88-47F7-8B72-7EA520EA8901}" destId="{F6E63A55-6202-4127-85B8-9D6709BBA721}" srcOrd="0" destOrd="0" presId="urn:microsoft.com/office/officeart/2005/8/layout/radial5"/>
    <dgm:cxn modelId="{1F7D060E-2ADB-40FA-B4D4-28FFF2A927EC}" type="presOf" srcId="{C130A39C-3545-44BE-A280-0D5C79F4C77A}" destId="{ABE63F58-0FB0-4D35-9335-D54751F49BBC}" srcOrd="0" destOrd="0" presId="urn:microsoft.com/office/officeart/2005/8/layout/radial5"/>
    <dgm:cxn modelId="{150079EC-4582-40AF-BD34-31C13D5831AB}" srcId="{0FB3AC42-D38D-4B9B-A766-EC782E9CCC8C}" destId="{C130A39C-3545-44BE-A280-0D5C79F4C77A}" srcOrd="3" destOrd="0" parTransId="{CE616CD6-B5D6-48FC-8E4F-583C06F4AD34}" sibTransId="{0447211F-C3C7-4830-A4A1-151C604F5B3A}"/>
    <dgm:cxn modelId="{863B6113-2193-445A-A3F5-6A3264CCDFC4}" type="presParOf" srcId="{7FCBE6A9-0075-4A79-967C-E0388CD761CD}" destId="{E378DE53-3913-4E92-901B-9F6B78CEF34B}" srcOrd="0" destOrd="0" presId="urn:microsoft.com/office/officeart/2005/8/layout/radial5"/>
    <dgm:cxn modelId="{29E9AA67-6955-4CCA-BA3D-775D9452D720}" type="presParOf" srcId="{7FCBE6A9-0075-4A79-967C-E0388CD761CD}" destId="{D8CD8C5E-2D6B-4546-A3AC-B390DFC20682}" srcOrd="1" destOrd="0" presId="urn:microsoft.com/office/officeart/2005/8/layout/radial5"/>
    <dgm:cxn modelId="{BBC29D46-F328-4CFE-BC24-14DC360B220B}" type="presParOf" srcId="{D8CD8C5E-2D6B-4546-A3AC-B390DFC20682}" destId="{AACC9002-2AD7-47E4-A92A-946991F1933B}" srcOrd="0" destOrd="0" presId="urn:microsoft.com/office/officeart/2005/8/layout/radial5"/>
    <dgm:cxn modelId="{1F4071A0-4550-44C6-874D-0C22242CA554}" type="presParOf" srcId="{7FCBE6A9-0075-4A79-967C-E0388CD761CD}" destId="{3599FAC1-34F0-47B9-9F19-D355ECE9410F}" srcOrd="2" destOrd="0" presId="urn:microsoft.com/office/officeart/2005/8/layout/radial5"/>
    <dgm:cxn modelId="{4806B7EC-B564-4B80-B59F-7CFD1A05B198}" type="presParOf" srcId="{7FCBE6A9-0075-4A79-967C-E0388CD761CD}" destId="{FEB25412-D66E-4263-8E4A-CDCAA93D3839}" srcOrd="3" destOrd="0" presId="urn:microsoft.com/office/officeart/2005/8/layout/radial5"/>
    <dgm:cxn modelId="{AB8EA3CD-4716-4CD2-8634-0464019E97B9}" type="presParOf" srcId="{FEB25412-D66E-4263-8E4A-CDCAA93D3839}" destId="{A677D924-923D-4881-91AF-2501B4E896D4}" srcOrd="0" destOrd="0" presId="urn:microsoft.com/office/officeart/2005/8/layout/radial5"/>
    <dgm:cxn modelId="{FC345642-E8C6-4021-B25C-FEEB80E50D10}" type="presParOf" srcId="{7FCBE6A9-0075-4A79-967C-E0388CD761CD}" destId="{74B23039-2356-49E3-91D9-CE33DA6B2D42}" srcOrd="4" destOrd="0" presId="urn:microsoft.com/office/officeart/2005/8/layout/radial5"/>
    <dgm:cxn modelId="{D25E01D4-41B2-4143-92F7-81374BFFA7A5}" type="presParOf" srcId="{7FCBE6A9-0075-4A79-967C-E0388CD761CD}" destId="{29EA5C7A-AAEA-4991-BBCC-B8627365DF06}" srcOrd="5" destOrd="0" presId="urn:microsoft.com/office/officeart/2005/8/layout/radial5"/>
    <dgm:cxn modelId="{7A5C5BA5-0CF2-4E01-930A-6641D8AE2992}" type="presParOf" srcId="{29EA5C7A-AAEA-4991-BBCC-B8627365DF06}" destId="{20A577DB-BC0C-4541-A536-705D9E5DF280}" srcOrd="0" destOrd="0" presId="urn:microsoft.com/office/officeart/2005/8/layout/radial5"/>
    <dgm:cxn modelId="{A4463A66-2841-4CF5-8D2B-9D9578F4E01F}" type="presParOf" srcId="{7FCBE6A9-0075-4A79-967C-E0388CD761CD}" destId="{F6E63A55-6202-4127-85B8-9D6709BBA721}" srcOrd="6" destOrd="0" presId="urn:microsoft.com/office/officeart/2005/8/layout/radial5"/>
    <dgm:cxn modelId="{25C43D86-18FC-46AB-98DB-F7383943A2BD}" type="presParOf" srcId="{7FCBE6A9-0075-4A79-967C-E0388CD761CD}" destId="{D6975B21-F272-45B7-830D-47D947D81406}" srcOrd="7" destOrd="0" presId="urn:microsoft.com/office/officeart/2005/8/layout/radial5"/>
    <dgm:cxn modelId="{D941DBBA-D8FF-4BFB-AD8B-628B8496B1F2}" type="presParOf" srcId="{D6975B21-F272-45B7-830D-47D947D81406}" destId="{E18B0139-D80F-404D-BDC4-FB45D190B987}" srcOrd="0" destOrd="0" presId="urn:microsoft.com/office/officeart/2005/8/layout/radial5"/>
    <dgm:cxn modelId="{639F0810-1D91-497F-8DFA-CB9FA381F760}" type="presParOf" srcId="{7FCBE6A9-0075-4A79-967C-E0388CD761CD}" destId="{ABE63F58-0FB0-4D35-9335-D54751F49BB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8DE53-3913-4E92-901B-9F6B78CEF34B}">
      <dsp:nvSpPr>
        <dsp:cNvPr id="0" name=""/>
        <dsp:cNvSpPr/>
      </dsp:nvSpPr>
      <dsp:spPr>
        <a:xfrm>
          <a:off x="3356548" y="2106383"/>
          <a:ext cx="1502273" cy="1502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Формы работы с детьми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6551" y="2326386"/>
        <a:ext cx="1062267" cy="1062267"/>
      </dsp:txXfrm>
    </dsp:sp>
    <dsp:sp modelId="{D8CD8C5E-2D6B-4546-A3AC-B390DFC20682}">
      <dsp:nvSpPr>
        <dsp:cNvPr id="0" name=""/>
        <dsp:cNvSpPr/>
      </dsp:nvSpPr>
      <dsp:spPr>
        <a:xfrm rot="16200000">
          <a:off x="3948527" y="1559708"/>
          <a:ext cx="318314" cy="510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996274" y="1709609"/>
        <a:ext cx="222820" cy="306464"/>
      </dsp:txXfrm>
    </dsp:sp>
    <dsp:sp modelId="{3599FAC1-34F0-47B9-9F19-D355ECE9410F}">
      <dsp:nvSpPr>
        <dsp:cNvPr id="0" name=""/>
        <dsp:cNvSpPr/>
      </dsp:nvSpPr>
      <dsp:spPr>
        <a:xfrm>
          <a:off x="3356548" y="3515"/>
          <a:ext cx="1502273" cy="1502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Познава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0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тельная</a:t>
          </a:r>
          <a: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  <a:t> деятель</a:t>
          </a:r>
          <a:br>
            <a:rPr lang="ru-RU" sz="2000" kern="1200" baseline="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kern="1200" baseline="0" dirty="0" err="1" smtClean="0">
              <a:latin typeface="Times New Roman" pitchFamily="18" charset="0"/>
              <a:cs typeface="Times New Roman" pitchFamily="18" charset="0"/>
            </a:rPr>
            <a:t>ность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6551" y="223518"/>
        <a:ext cx="1062267" cy="1062267"/>
      </dsp:txXfrm>
    </dsp:sp>
    <dsp:sp modelId="{FEB25412-D66E-4263-8E4A-CDCAA93D3839}">
      <dsp:nvSpPr>
        <dsp:cNvPr id="0" name=""/>
        <dsp:cNvSpPr/>
      </dsp:nvSpPr>
      <dsp:spPr>
        <a:xfrm>
          <a:off x="4990952" y="2602133"/>
          <a:ext cx="318314" cy="510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990952" y="2704287"/>
        <a:ext cx="222820" cy="306464"/>
      </dsp:txXfrm>
    </dsp:sp>
    <dsp:sp modelId="{74B23039-2356-49E3-91D9-CE33DA6B2D42}">
      <dsp:nvSpPr>
        <dsp:cNvPr id="0" name=""/>
        <dsp:cNvSpPr/>
      </dsp:nvSpPr>
      <dsp:spPr>
        <a:xfrm>
          <a:off x="5459416" y="2106383"/>
          <a:ext cx="1502273" cy="1502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Игровая деятель</a:t>
          </a:r>
          <a:br>
            <a:rPr lang="ru-RU" sz="20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ность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79419" y="2326386"/>
        <a:ext cx="1062267" cy="1062267"/>
      </dsp:txXfrm>
    </dsp:sp>
    <dsp:sp modelId="{29EA5C7A-AAEA-4991-BBCC-B8627365DF06}">
      <dsp:nvSpPr>
        <dsp:cNvPr id="0" name=""/>
        <dsp:cNvSpPr/>
      </dsp:nvSpPr>
      <dsp:spPr>
        <a:xfrm rot="5400000">
          <a:off x="3948527" y="3644558"/>
          <a:ext cx="318314" cy="510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996274" y="3698965"/>
        <a:ext cx="222820" cy="306464"/>
      </dsp:txXfrm>
    </dsp:sp>
    <dsp:sp modelId="{F6E63A55-6202-4127-85B8-9D6709BBA721}">
      <dsp:nvSpPr>
        <dsp:cNvPr id="0" name=""/>
        <dsp:cNvSpPr/>
      </dsp:nvSpPr>
      <dsp:spPr>
        <a:xfrm>
          <a:off x="3356548" y="4209251"/>
          <a:ext cx="1502273" cy="1502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Художественно-продуктив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6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ная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деятель</a:t>
          </a:r>
          <a:br>
            <a:rPr lang="ru-RU" sz="16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ность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76551" y="4429254"/>
        <a:ext cx="1062267" cy="1062267"/>
      </dsp:txXfrm>
    </dsp:sp>
    <dsp:sp modelId="{D6975B21-F272-45B7-830D-47D947D81406}">
      <dsp:nvSpPr>
        <dsp:cNvPr id="0" name=""/>
        <dsp:cNvSpPr/>
      </dsp:nvSpPr>
      <dsp:spPr>
        <a:xfrm rot="10800000">
          <a:off x="2906102" y="2602133"/>
          <a:ext cx="318314" cy="510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001596" y="2704287"/>
        <a:ext cx="222820" cy="306464"/>
      </dsp:txXfrm>
    </dsp:sp>
    <dsp:sp modelId="{ABE63F58-0FB0-4D35-9335-D54751F49BBC}">
      <dsp:nvSpPr>
        <dsp:cNvPr id="0" name=""/>
        <dsp:cNvSpPr/>
      </dsp:nvSpPr>
      <dsp:spPr>
        <a:xfrm>
          <a:off x="1253680" y="2106383"/>
          <a:ext cx="1502273" cy="1502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Минутка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безопас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0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ности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3683" y="2326386"/>
        <a:ext cx="1062267" cy="1062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D6D739-618E-41A0-9C5C-7CC10250EEF0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A51FC5-91DD-43EC-98A5-DC8EFC8FC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914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955C49-6094-4497-847C-01B9CE6E5F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EC84-1E08-4607-A598-C459C4084EC9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752E-97CF-43C1-9B33-A60488196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31173"/>
      </p:ext>
    </p:extLst>
  </p:cSld>
  <p:clrMapOvr>
    <a:masterClrMapping/>
  </p:clrMapOvr>
  <p:transition spd="med" advClick="0" advTm="1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6AC1A-B93A-4654-B874-9B5FB58C0AD0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2094-66BD-49FC-9190-0E4CAD778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55710"/>
      </p:ext>
    </p:extLst>
  </p:cSld>
  <p:clrMapOvr>
    <a:masterClrMapping/>
  </p:clrMapOvr>
  <p:transition spd="med" advClick="0" advTm="1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46EA2-5F21-4759-AB0F-4E5C7B898150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A090C-59C9-4E3C-BC8D-13EA28BAC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263796"/>
      </p:ext>
    </p:extLst>
  </p:cSld>
  <p:clrMapOvr>
    <a:masterClrMapping/>
  </p:clrMapOvr>
  <p:transition spd="med" advClick="0" advTm="1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7CE85-1293-4F9D-96E1-A2F59F2B5796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519B4-F545-4E04-A510-FA8C1AB8A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71516"/>
      </p:ext>
    </p:extLst>
  </p:cSld>
  <p:clrMapOvr>
    <a:masterClrMapping/>
  </p:clrMapOvr>
  <p:transition spd="med" advClick="0" advTm="1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50E88-02AF-47C3-BE7F-3B5F61550347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59E3B-F963-4D84-8828-BA61E46CA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491911"/>
      </p:ext>
    </p:extLst>
  </p:cSld>
  <p:clrMapOvr>
    <a:masterClrMapping/>
  </p:clrMapOvr>
  <p:transition spd="med" advClick="0" advTm="1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601E-D292-4038-A4FA-6D1B9F15348C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3ADB-105E-481C-82FD-FAB20ED26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871565"/>
      </p:ext>
    </p:extLst>
  </p:cSld>
  <p:clrMapOvr>
    <a:masterClrMapping/>
  </p:clrMapOvr>
  <p:transition spd="med" advClick="0" advTm="1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9DB4C-E396-48C2-AEAE-664A89431373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A99A5-E05F-4A06-B180-16E7B1977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59885"/>
      </p:ext>
    </p:extLst>
  </p:cSld>
  <p:clrMapOvr>
    <a:masterClrMapping/>
  </p:clrMapOvr>
  <p:transition spd="med" advClick="0" advTm="1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6F1B-9CF7-4BDB-96EC-6AB245934835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1C3D4-A427-4163-9261-A4EA21146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624300"/>
      </p:ext>
    </p:extLst>
  </p:cSld>
  <p:clrMapOvr>
    <a:masterClrMapping/>
  </p:clrMapOvr>
  <p:transition spd="med" advClick="0" advTm="1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DCFAB-662A-45BC-ACA3-47476F2B4A0E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62A08-43DE-40BD-98F5-55A4BF3DA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682999"/>
      </p:ext>
    </p:extLst>
  </p:cSld>
  <p:clrMapOvr>
    <a:masterClrMapping/>
  </p:clrMapOvr>
  <p:transition spd="med" advClick="0" advTm="1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B713F-4E21-45AD-9906-4EE8BF5D16CC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E2F18-1519-4E7F-A72B-684FF9602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44201"/>
      </p:ext>
    </p:extLst>
  </p:cSld>
  <p:clrMapOvr>
    <a:masterClrMapping/>
  </p:clrMapOvr>
  <p:transition spd="med" advClick="0" advTm="1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21345-F05E-4175-BEA8-5B59082C2FB5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FADC4-D3B2-4A24-805A-3E9687AD4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732288"/>
      </p:ext>
    </p:extLst>
  </p:cSld>
  <p:clrMapOvr>
    <a:masterClrMapping/>
  </p:clrMapOvr>
  <p:transition spd="med" advClick="0" advTm="1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279306-445C-4A93-B551-5E358B7F2006}" type="datetimeFigureOut">
              <a:rPr lang="ru-RU"/>
              <a:pPr>
                <a:defRPr/>
              </a:pPr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8202CC-9FD6-4DB7-9007-7EF6155C5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5000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85;&#1072;%20&#1076;&#1080;&#1089;&#1082;\&#1089;&#1086;&#1088;&#1090;&#1080;&#1088;&#1086;&#1074;&#1072;&#1090;&#1100;\&#1052;&#1091;&#1079;&#1099;&#1082;&#1072;%20&#1089;%20&#1076;&#1080;&#1089;&#1082;&#1072;%20&#1045;&#1074;&#1075;&#1077;&#1085;&#1080;&#1080;%20&#1042;&#1072;&#1083;\15%20-%20&#1047;&#1072;&#1087;&#1080;&#1089;&#1100;%2015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000241"/>
            <a:ext cx="8858280" cy="39703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«Лето красное - безопасное»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 г.</a:t>
            </a:r>
          </a:p>
        </p:txBody>
      </p:sp>
      <p:pic>
        <p:nvPicPr>
          <p:cNvPr id="2051" name="Рисунок 2" descr="7074[1]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40588">
            <a:off x="5945188" y="4614863"/>
            <a:ext cx="228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C:\Users\Марина\Desktop\60781545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8732">
            <a:off x="439738" y="293688"/>
            <a:ext cx="178593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5 - Запись 1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600075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 descr="7074[1]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143250"/>
            <a:ext cx="228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C:\Users\Марина\Desktop\6078154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9250">
            <a:off x="187325" y="242888"/>
            <a:ext cx="21272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 rot="-867288">
            <a:off x="1957388" y="2144713"/>
            <a:ext cx="4699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Фоторепортаж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арина\Desktop\60781545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9250">
            <a:off x="187325" y="242888"/>
            <a:ext cx="21272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429">
            <a:off x="632044" y="2203745"/>
            <a:ext cx="4028857" cy="2887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5981">
            <a:off x="4977212" y="2204587"/>
            <a:ext cx="3789136" cy="2841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3" name="Рисунок 5" descr="7074[1]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700808"/>
            <a:ext cx="228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арина\Desktop\60781545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9250">
            <a:off x="187325" y="242888"/>
            <a:ext cx="21272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4" r="19801"/>
          <a:stretch/>
        </p:blipFill>
        <p:spPr>
          <a:xfrm>
            <a:off x="827584" y="2327668"/>
            <a:ext cx="4167290" cy="3517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1258" y="877294"/>
            <a:ext cx="4357092" cy="3267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Рисунок 5" descr="7074[1].gif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85938"/>
            <a:ext cx="228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арина\Desktop\60781545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9250">
            <a:off x="187325" y="242888"/>
            <a:ext cx="21272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4283968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40" y="3714192"/>
            <a:ext cx="228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арина\Desktop\60781545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9250">
            <a:off x="187325" y="242888"/>
            <a:ext cx="21272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5" descr="7074[1]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785813"/>
            <a:ext cx="228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857250" y="2143125"/>
            <a:ext cx="71437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7200" b="1" i="1">
                <a:solidFill>
                  <a:srgbClr val="C00000"/>
                </a:solidFill>
                <a:latin typeface="Segoe Print" pitchFamily="2" charset="0"/>
              </a:rPr>
              <a:t>Спасибо </a:t>
            </a:r>
          </a:p>
          <a:p>
            <a:pPr algn="ctr" eaLnBrk="1" hangingPunct="1"/>
            <a:r>
              <a:rPr lang="ru-RU" sz="7200" b="1" i="1">
                <a:solidFill>
                  <a:srgbClr val="C00000"/>
                </a:solidFill>
                <a:latin typeface="Segoe Print" pitchFamily="2" charset="0"/>
              </a:rPr>
              <a:t>за внимание!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428625" y="500063"/>
            <a:ext cx="82867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Проект долгосрочный, комплексный.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Участники проекта:   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дети группы № 2 , родители.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Время проведения:     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01. 06.2015– 31.08.2015г.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Ожидаемый результат: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ребенок, у которого сформированы навыки 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                                 безопасного поведения.</a:t>
            </a:r>
          </a:p>
          <a:p>
            <a:pPr eaLnBrk="1" hangingPunct="1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Продукт:                      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альбом «Вот я какой »;сигнальные карточки о 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                                 правилах поведения на лестницах детского сада, 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                                 на территории детского сада, в подвижных 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                                 играх, в умывальной комнате, при обращении с 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                                 опасными предметами; совместные рисунки 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                                 родителей и детей по ОБЖ.</a:t>
            </a: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571500" y="500063"/>
            <a:ext cx="8072438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tabLst>
                <a:tab pos="1882775" algn="l"/>
                <a:tab pos="2390775" algn="l"/>
              </a:tabLst>
            </a:pPr>
            <a:endParaRPr lang="ru-RU" sz="2000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1882775" algn="l"/>
                <a:tab pos="2390775" algn="l"/>
              </a:tabLst>
            </a:pP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                 учить детей беречь себя через выполнение 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                                          правил ОБЖ.</a:t>
            </a:r>
          </a:p>
          <a:p>
            <a:pPr eaLnBrk="0" hangingPunct="0">
              <a:tabLst>
                <a:tab pos="1882775" algn="l"/>
                <a:tab pos="2390775" algn="l"/>
              </a:tabLst>
            </a:pPr>
            <a:endParaRPr lang="ru-RU" sz="2000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1882775" algn="l"/>
                <a:tab pos="2390775" algn="l"/>
              </a:tabLst>
            </a:pP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                         1. Закрепить знания детей правил безопасного 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                                           поведения  при движении по лестницам и  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                                         коридорам детского сада.  </a:t>
            </a:r>
          </a:p>
          <a:p>
            <a:pPr eaLnBrk="0" hangingPunct="0">
              <a:tabLst>
                <a:tab pos="1882775" algn="l"/>
                <a:tab pos="2390775" algn="l"/>
              </a:tabLst>
            </a:pPr>
            <a:r>
              <a:rPr lang="ru-RU" sz="2000" i="1">
                <a:latin typeface="Times New Roman" pitchFamily="18" charset="0"/>
                <a:cs typeface="Times New Roman" pitchFamily="18" charset="0"/>
              </a:rPr>
              <a:t>                                      2. Уточнить знания правил ОБЖ в подвижных 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                                           играх (в физкультурном зале и на прогулке).</a:t>
            </a:r>
          </a:p>
          <a:p>
            <a:pPr eaLnBrk="0" hangingPunct="0">
              <a:tabLst>
                <a:tab pos="1882775" algn="l"/>
                <a:tab pos="2390775" algn="l"/>
              </a:tabLst>
            </a:pPr>
            <a:r>
              <a:rPr lang="ru-RU" sz="2000" i="1">
                <a:latin typeface="Times New Roman" pitchFamily="18" charset="0"/>
                <a:cs typeface="Times New Roman" pitchFamily="18" charset="0"/>
              </a:rPr>
              <a:t>                                      3. Формировать навыки осознанного 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                                           отношения к безопасному выполнению 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                                           гигиенических процедур.  </a:t>
            </a:r>
          </a:p>
          <a:p>
            <a:pPr eaLnBrk="0" hangingPunct="0">
              <a:tabLst>
                <a:tab pos="1882775" algn="l"/>
                <a:tab pos="2390775" algn="l"/>
              </a:tabLst>
            </a:pPr>
            <a:r>
              <a:rPr lang="ru-RU" sz="2000" i="1">
                <a:latin typeface="Times New Roman" pitchFamily="18" charset="0"/>
                <a:cs typeface="Times New Roman" pitchFamily="18" charset="0"/>
              </a:rPr>
              <a:t>                                      4. Воспитывать чувство самосохранения, 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                                          бережное, чуткое  отношение к окружающим 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                                           при обращении с опасными   предметами.   </a:t>
            </a:r>
          </a:p>
          <a:p>
            <a:pPr eaLnBrk="0" hangingPunct="0">
              <a:tabLst>
                <a:tab pos="1882775" algn="l"/>
                <a:tab pos="2390775" algn="l"/>
              </a:tabLst>
            </a:pPr>
            <a:r>
              <a:rPr lang="ru-RU" sz="2000" i="1">
                <a:latin typeface="Times New Roman" pitchFamily="18" charset="0"/>
                <a:cs typeface="Times New Roman" pitchFamily="18" charset="0"/>
              </a:rPr>
              <a:t>                                      5. Привлечь родителей к проблемам охраны и 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                                         жизни ребенка.</a:t>
            </a:r>
          </a:p>
          <a:p>
            <a:pPr eaLnBrk="0" hangingPunct="0">
              <a:tabLst>
                <a:tab pos="1882775" algn="l"/>
                <a:tab pos="2390775" algn="l"/>
              </a:tabLst>
            </a:pPr>
            <a:r>
              <a:rPr lang="ru-RU" sz="2000" i="1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</a:p>
          <a:p>
            <a:pPr eaLnBrk="0" hangingPunct="0">
              <a:tabLst>
                <a:tab pos="1882775" algn="l"/>
                <a:tab pos="2390775" algn="l"/>
              </a:tabLst>
            </a:pP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428875" y="500063"/>
            <a:ext cx="2657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Calibri" pitchFamily="34" charset="0"/>
              </a:rPr>
              <a:t>Предварительная работа</a:t>
            </a:r>
          </a:p>
          <a:p>
            <a:pPr eaLnBrk="1" hangingPunct="1"/>
            <a:endParaRPr lang="ru-RU"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1397000"/>
          <a:ext cx="8358188" cy="528658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79094"/>
                <a:gridCol w="4179094"/>
              </a:tblGrid>
              <a:tr h="53172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Взрослые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Дети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</a:tr>
              <a:tr h="475465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Изучили новинки специальной литературы по теме «Безопасность детей»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Составили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бесед по ОБЖ.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Материально – техническое оснащение: подобрали плакаты, альбомы, открытки по теме, музыкальные произведения.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Подготовили картотеку подвижных  и дидактических игр, загадок и стихов по теме «Лето красное - безопасное»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Привлекали родителей к освоению детьми правил ОБЖ в домашних условиях.</a:t>
                      </a:r>
                      <a:b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обсуждение альбомов, открыток по ОБЖ.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Разгадывание загадок об опасных предметах.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Рисование не тему « По дороге к облакам».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Овладение знаниями правил безопасного поведения в детском саду, на улице и дома.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</a:tr>
            </a:tbl>
          </a:graphicData>
        </a:graphic>
      </p:graphicFrame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71472" y="428604"/>
          <a:ext cx="821537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14313" y="428625"/>
            <a:ext cx="8715375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002A1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Перспективный план работы с детьми.</a:t>
            </a:r>
          </a:p>
          <a:p>
            <a:r>
              <a:rPr lang="ru-RU" sz="1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Познавательная  деятельность.</a:t>
            </a:r>
            <a:endParaRPr lang="ru-RU" sz="16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Беседы: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1.«Красный ,желтый , зеленый».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2.«Опасные  предметы  дома».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3.«Ядовитые  грибы».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4.«Внимание  солнце».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5.«Ни  ночью  ни днем  не  балуйся  с  огнем».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6.«Поплотнее  кран  закрой  -  осторожен  будь   с  водой».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7.«Витамины   и  полезные  продукты».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8.«По  дороге  с  облаками».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9.«Безопасность  на   природе».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10.«Умеешь  ли  ты  обращаться   с  животными?»</a:t>
            </a:r>
            <a:endParaRPr lang="en-US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000375" y="285750"/>
            <a:ext cx="5857875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endParaRPr lang="en-US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endParaRPr lang="en-US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endParaRPr lang="en-US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endParaRPr lang="en-US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endParaRPr lang="en-US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endParaRPr lang="en-US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endParaRPr lang="en-US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endParaRPr lang="en-US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endParaRPr lang="en-US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endParaRPr lang="en-US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endParaRPr lang="en-US" sz="16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Художественно-продуктивная   деятельность.</a:t>
            </a:r>
            <a:endParaRPr lang="ru-RU" sz="16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Аппликация   «Сфетофорик»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Лепка  «Чащки  для  кукол»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Рисование  «Грибы»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Рисование  ладошками  «Солнце»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Аппликация  «Огонь»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Рисование  «Кит»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Лепка  «Яблоки  для  кукол »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Аппликация  «Кораблики »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Рисование  «Божья  коровка   »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Лепка  «Киска »</a:t>
            </a:r>
          </a:p>
        </p:txBody>
      </p:sp>
      <p:pic>
        <p:nvPicPr>
          <p:cNvPr id="7172" name="Рисунок 5" descr="7074[1]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357438"/>
            <a:ext cx="228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 rot="-594157">
            <a:off x="428625" y="142875"/>
            <a:ext cx="7929563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5940425" algn="r"/>
              </a:tabLst>
            </a:pPr>
            <a:endParaRPr lang="ru-RU" sz="160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tabLst>
                <a:tab pos="5940425" algn="r"/>
              </a:tabLst>
            </a:pPr>
            <a:r>
              <a:rPr lang="ru-RU" sz="1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Игровая деятельность</a:t>
            </a:r>
          </a:p>
          <a:p>
            <a:pPr algn="ctr">
              <a:tabLst>
                <a:tab pos="5940425" algn="r"/>
              </a:tabLst>
            </a:pPr>
            <a:r>
              <a:rPr lang="ru-RU" sz="1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 игры.</a:t>
            </a:r>
            <a:endParaRPr lang="ru-RU" sz="16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5940425" algn="r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«Веселый  светофор».</a:t>
            </a:r>
          </a:p>
          <a:p>
            <a:pPr algn="ctr" eaLnBrk="0" hangingPunct="0">
              <a:tabLst>
                <a:tab pos="5940425" algn="r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«Чаепитие».</a:t>
            </a:r>
          </a:p>
          <a:p>
            <a:pPr algn="ctr" eaLnBrk="0" hangingPunct="0">
              <a:tabLst>
                <a:tab pos="5940425" algn="r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«Сьедобно – несьедобно».</a:t>
            </a:r>
          </a:p>
          <a:p>
            <a:pPr algn="ctr" eaLnBrk="0" hangingPunct="0">
              <a:tabLst>
                <a:tab pos="5940425" algn="r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«Сложи  картинку».</a:t>
            </a:r>
          </a:p>
          <a:p>
            <a:pPr algn="ctr" eaLnBrk="0" hangingPunct="0">
              <a:tabLst>
                <a:tab pos="5940425" algn="r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«Мы  спасатели».</a:t>
            </a:r>
          </a:p>
          <a:p>
            <a:pPr algn="ctr" eaLnBrk="0" hangingPunct="0">
              <a:tabLst>
                <a:tab pos="5940425" algn="r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«Берегите  воду»</a:t>
            </a:r>
          </a:p>
          <a:p>
            <a:pPr algn="ctr" eaLnBrk="0" hangingPunct="0">
              <a:tabLst>
                <a:tab pos="5940425" algn="r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«Так  и  не  так»</a:t>
            </a:r>
          </a:p>
          <a:p>
            <a:pPr algn="ctr" eaLnBrk="0" hangingPunct="0">
              <a:tabLst>
                <a:tab pos="5940425" algn="r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«Купание  в море»</a:t>
            </a:r>
          </a:p>
          <a:p>
            <a:pPr algn="ctr" eaLnBrk="0" hangingPunct="0">
              <a:tabLst>
                <a:tab pos="5940425" algn="r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«Что  можно, что  нельзя»    </a:t>
            </a:r>
          </a:p>
          <a:p>
            <a:pPr algn="ctr" eaLnBrk="0" hangingPunct="0">
              <a:tabLst>
                <a:tab pos="5940425" algn="r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«Чья  мама?»                                                                                                  </a:t>
            </a:r>
          </a:p>
          <a:p>
            <a:pPr algn="ctr" eaLnBrk="0" hangingPunct="0">
              <a:tabLst>
                <a:tab pos="5940425" algn="r"/>
              </a:tabLst>
            </a:pP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Подвижные  игры.</a:t>
            </a:r>
            <a:endParaRPr lang="ru-RU" sz="16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5940425" algn="r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«Цветные  автомобили».</a:t>
            </a:r>
          </a:p>
          <a:p>
            <a:pPr algn="ctr" eaLnBrk="0" hangingPunct="0">
              <a:tabLst>
                <a:tab pos="5940425" algn="r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«Сьедобный  грибок  положив  кузовок».</a:t>
            </a:r>
          </a:p>
          <a:p>
            <a:pPr algn="ctr" eaLnBrk="0" hangingPunct="0">
              <a:tabLst>
                <a:tab pos="5940425" algn="r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«Солнышко   и  дождик».</a:t>
            </a:r>
          </a:p>
          <a:p>
            <a:pPr algn="ctr" eaLnBrk="0" hangingPunct="0">
              <a:tabLst>
                <a:tab pos="5940425" algn="r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«Огуречик».</a:t>
            </a:r>
          </a:p>
          <a:p>
            <a:pPr algn="ctr" eaLnBrk="0" hangingPunct="0">
              <a:tabLst>
                <a:tab pos="5940425" algn="r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 медведя   во  бору».</a:t>
            </a:r>
          </a:p>
          <a:p>
            <a:pPr algn="ctr" eaLnBrk="0" hangingPunct="0">
              <a:tabLst>
                <a:tab pos="5940425" algn="r"/>
              </a:tabLst>
            </a:pPr>
            <a:r>
              <a:rPr lang="ru-RU" sz="1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Сюжетно-ролевые   игры.</a:t>
            </a:r>
            <a:endParaRPr lang="ru-RU" sz="16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5940425" algn="r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«Семья».</a:t>
            </a:r>
          </a:p>
          <a:p>
            <a:pPr algn="ctr" eaLnBrk="0" hangingPunct="0">
              <a:tabLst>
                <a:tab pos="5940425" algn="r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«Пожарные».</a:t>
            </a:r>
          </a:p>
          <a:p>
            <a:pPr algn="ctr" eaLnBrk="0" hangingPunct="0">
              <a:tabLst>
                <a:tab pos="5940425" algn="r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«Постираем   кукле  одежду».</a:t>
            </a:r>
          </a:p>
          <a:p>
            <a:pPr algn="ctr" eaLnBrk="0" hangingPunct="0">
              <a:tabLst>
                <a:tab pos="5940425" algn="r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«Магазин»</a:t>
            </a:r>
          </a:p>
          <a:p>
            <a:pPr algn="ctr" eaLnBrk="0" hangingPunct="0">
              <a:tabLst>
                <a:tab pos="5940425" algn="r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«Путешествие».</a:t>
            </a:r>
          </a:p>
          <a:p>
            <a:pPr algn="ctr" eaLnBrk="0" hangingPunct="0">
              <a:tabLst>
                <a:tab pos="5940425" algn="r"/>
              </a:tabLst>
            </a:pP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«Пикник».</a:t>
            </a:r>
          </a:p>
        </p:txBody>
      </p:sp>
      <p:pic>
        <p:nvPicPr>
          <p:cNvPr id="8195" name="Picture 2" descr="C:\Users\Марина\Desktop\60781545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9168">
            <a:off x="287338" y="236538"/>
            <a:ext cx="203676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 rot="-821348">
            <a:off x="296863" y="690563"/>
            <a:ext cx="82169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endParaRPr lang="ru-RU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Минутка   безопасности.</a:t>
            </a:r>
            <a:endParaRPr lang="ru-RU" sz="2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«Пешеходный  переход »</a:t>
            </a:r>
          </a:p>
          <a:p>
            <a:pPr algn="ctr"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«Осторожно! Горячо!»</a:t>
            </a:r>
          </a:p>
          <a:p>
            <a:pPr algn="ctr"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«Осторожно! Грибы!»</a:t>
            </a:r>
          </a:p>
          <a:p>
            <a:pPr algn="ctr"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«Головной  убор »</a:t>
            </a:r>
          </a:p>
          <a:p>
            <a:pPr algn="ctr"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«Спички  детям  не игрушка »</a:t>
            </a:r>
          </a:p>
          <a:p>
            <a:pPr algn="ctr"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«Почему  капает  водичка »</a:t>
            </a:r>
          </a:p>
          <a:p>
            <a:pPr algn="ctr"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«Чистые  овощи  , фрукты »</a:t>
            </a:r>
          </a:p>
          <a:p>
            <a:pPr algn="ctr"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«Осторожно! Глубоко!»</a:t>
            </a:r>
          </a:p>
          <a:p>
            <a:pPr algn="ctr"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«Осторожно! муравьи!»</a:t>
            </a:r>
          </a:p>
          <a:p>
            <a:pPr algn="ctr"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«Чужая  собака »</a:t>
            </a:r>
          </a:p>
        </p:txBody>
      </p:sp>
      <p:pic>
        <p:nvPicPr>
          <p:cNvPr id="9220" name="Picture 2" descr="C:\Users\Марина\Desktop\60781545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9250">
            <a:off x="187325" y="242888"/>
            <a:ext cx="21272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 rot="-920756">
            <a:off x="214313" y="785813"/>
            <a:ext cx="8643937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endParaRPr lang="ru-RU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  с  родителями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1.Консультации  для  родителей  по  безопасности.</a:t>
            </a:r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2.Составление  рассказов  «По  дороге  с  облаками  »</a:t>
            </a:r>
          </a:p>
          <a:p>
            <a:pPr eaLnBrk="0" hangingPunct="0"/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3.Принять  участие  в  создании альбома  «Вот я какой»</a:t>
            </a:r>
          </a:p>
        </p:txBody>
      </p:sp>
      <p:pic>
        <p:nvPicPr>
          <p:cNvPr id="10244" name="Picture 2" descr="C:\Users\Марина\Desktop\60781545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7460">
            <a:off x="209550" y="230188"/>
            <a:ext cx="2000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Office PowerPo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</Template>
  <TotalTime>219</TotalTime>
  <Words>473</Words>
  <Application>Microsoft Office PowerPoint</Application>
  <PresentationFormat>Экран (4:3)</PresentationFormat>
  <Paragraphs>119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Презентация Microsoft Office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пузыри</dc:title>
  <dc:creator>Марина</dc:creator>
  <cp:lastModifiedBy>1</cp:lastModifiedBy>
  <cp:revision>32</cp:revision>
  <dcterms:created xsi:type="dcterms:W3CDTF">2010-04-15T19:03:49Z</dcterms:created>
  <dcterms:modified xsi:type="dcterms:W3CDTF">2016-03-10T17:25:41Z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TC300061221049</vt:lpwstr>
  </property>
</Properties>
</file>