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60350"/>
            <a:ext cx="8820472" cy="10080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Медведи в сказках</a:t>
            </a:r>
            <a:endParaRPr lang="ru-RU" sz="54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484784"/>
            <a:ext cx="609600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004048" y="5949280"/>
            <a:ext cx="39604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 ГБДОУ № 141 Морозова С.В.</a:t>
            </a:r>
            <a:endParaRPr lang="ru-RU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Тип проекта</a:t>
            </a:r>
            <a:endParaRPr lang="ru-RU" sz="36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Социальный, творческий, групповой (15-20 человек, все желающие), средней продолжительности (4 -5 недель). Ребенок участник от зарождения идеи до получения результата. Область «Чтение художественной литературы».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Актуальность проблемы:</a:t>
            </a: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Анализируя результаты мониторинга детей на начало учебного года, выявлено, что дети знают недостаточно сказок, что не соответствует ФГТ. Для повышения уровня знаний решено организовать проект «Медведи в сказке», результатом которого станет вечер развлечений, показ сказки для детей младшей группы и конкурс рисунков «Медведи в сказке».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Autofit/>
          </a:bodyPr>
          <a:lstStyle/>
          <a:p>
            <a:r>
              <a:rPr lang="ru-RU" sz="2400" b="1" u="sng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</a:t>
            </a:r>
            <a:r>
              <a:rPr lang="ru-RU" sz="2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ФОРМИРОВАТЬ У ДЕТЕЙ И РОДИТЕЛЕЙ ЗАИНТЕРЕСОВАННОСТЬ И УМЕНИЕ ВЫРАЗИТЕЛЬНО ЧИТАТЬ СКАЗКИ.</a:t>
            </a:r>
            <a:endParaRPr lang="ru-RU" sz="2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Задачи: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Дать информацию родителям о важности выразительного чтения сказок, как средства развития внимания, памяти, выразительности речи, развития самосознания ребенка, всестороннего развития ребенка.                                                                                                  Активизировать творческое мышление детей.</a:t>
            </a:r>
            <a:b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Способствовать развитию творческого потенциала родителей.</a:t>
            </a:r>
            <a:b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Обогатить опыт сотрудничества родителей с детьми.</a:t>
            </a:r>
            <a:b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Развивать память детей старшего дошкольного возраста путем дополнительных ассоциативных привязок.</a:t>
            </a:r>
            <a:b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Учить преодолевать робость, застенчивость, учиться свободно держаться перед аудиторией.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1168"/>
          </a:xfrm>
        </p:spPr>
        <p:txBody>
          <a:bodyPr>
            <a:normAutofit/>
          </a:bodyPr>
          <a:lstStyle/>
          <a:p>
            <a:r>
              <a:rPr lang="ru-RU" sz="2800" b="1" u="sng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Решение поставленных задач с родителями:</a:t>
            </a:r>
            <a:endParaRPr lang="ru-RU" sz="28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Организована картотека для родителей «Сказки для чтения».</a:t>
            </a:r>
          </a:p>
          <a:p>
            <a:pPr marL="365760" indent="-256032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Организована выставка поэтических произведений и малых форм фольклора.</a:t>
            </a:r>
          </a:p>
          <a:p>
            <a:pPr marL="365760" indent="-256032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Индивидуальные консультации по интересующим вопросам.</a:t>
            </a:r>
          </a:p>
          <a:p>
            <a:pPr marL="365760" indent="-256032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Организация выставки рисунков, выполненных совместно родителями и детьми по сказкам.</a:t>
            </a:r>
          </a:p>
          <a:p>
            <a:pPr marL="365760" indent="-256032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Приглашение родителей на детские праздники, развлечения, литературный вечер.</a:t>
            </a:r>
          </a:p>
          <a:p>
            <a:pPr marL="365760" indent="-256032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Экскурсии в библиотеку.</a:t>
            </a:r>
          </a:p>
          <a:p>
            <a:pPr marL="365760" indent="-256032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Практическое занятие - обмен опытом.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19200"/>
          </a:xfrm>
        </p:spPr>
        <p:txBody>
          <a:bodyPr>
            <a:normAutofit/>
          </a:bodyPr>
          <a:lstStyle/>
          <a:p>
            <a:r>
              <a:rPr lang="ru-RU" sz="2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Решение поставленных задач с детьми:</a:t>
            </a:r>
            <a:endParaRPr lang="ru-RU" sz="28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59340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/>
              <a:t>-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Индивидуальная работа с детьми по обучению рассказыванию.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 Использование приема драматизации.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 Прослушивание сказок 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 Образовательная ситуация - рисуем сказку.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 Использование воспитателем сказок в образовательной деятельности.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59" y="1268760"/>
          <a:ext cx="8064896" cy="4802529"/>
        </p:xfrm>
        <a:graphic>
          <a:graphicData uri="http://schemas.openxmlformats.org/drawingml/2006/table">
            <a:tbl>
              <a:tblPr/>
              <a:tblGrid>
                <a:gridCol w="2016225"/>
                <a:gridCol w="2664296"/>
                <a:gridCol w="3384375"/>
              </a:tblGrid>
              <a:tr h="16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Раздел 	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Название	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Программные задачи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Развитие речи 	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Составление рассказа к иллюстрации к произведению К.И. Чуковского “Краденое солнце”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Побуждать детей рассматривать иллюстрированные издания детских книг, составлять с помощью воспитателя небольшие рассказы по картинке. Развивать речь детей, обогащать их словарный запас 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Художественная литература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«Лиса и медведь», «Царь – медведь»,  «Маша и медведь», «Медвежонок невежда», «Три медведя»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Продолжать поддерживать внимание и интерес к художественному слову. Учить воспринимать содержание произведения. 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Ребенок и окружающий мир 	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“Характер сказочных медведей” 	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Учить детей анализировать поступки сказочных героев (медведей), делать выводы, заключения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Изобразительная деятельность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Рисование “Мишка ест мед”	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Продолжать формировать у детей умение рисовать отдельные предметы и создавать сюжетные композиции.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Изобразительная деятельность	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Аппликация «Медвежонок»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Продолжать расширять количество изображаемых в аппликации предметов.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Изобразительная деятельность	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Лепка “Медвежонок с бочкой меда»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Учить приемам пластилинографии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Изобразительная деятельность	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Конструирование “Теремок для зверей”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Учить строить постройки из крупного строительного материала соразмерно требуемым размерам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Ручной труд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Оригами «Медведь»</a:t>
                      </a: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Продолжаем учить </a:t>
                      </a:r>
                      <a:r>
                        <a:rPr lang="ru-RU" sz="11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складыванию бумаги</a:t>
                      </a:r>
                      <a:endParaRPr lang="ru-RU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7" marR="45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448653"/>
            <a:ext cx="7092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Тематическое планирование занятий к проекту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332656"/>
            <a:ext cx="7330008" cy="1038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82809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ВЕЧЕР РАЗВЛЕЧЕНИЯ</a:t>
            </a:r>
          </a:p>
          <a:p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 «Медведи в сказке» </a:t>
            </a:r>
            <a:b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Узнай сказку по иллюстрации.</a:t>
            </a:r>
            <a:b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Угадай и назови мультфильм по русской сказке.</a:t>
            </a:r>
            <a:b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Угадай и назови  мультфильм по зарубежной сказке</a:t>
            </a:r>
          </a:p>
          <a:p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-Нарисуем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медведя</a:t>
            </a:r>
            <a:b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Собери  портрет медведя из кружков.</a:t>
            </a:r>
            <a:b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Разгадывание ребусов.</a:t>
            </a:r>
          </a:p>
          <a:p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-Инсценировка  сказки для малышей.</a:t>
            </a:r>
            <a:b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Награждение участников конкурса.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Vrinda" pitchFamily="34" charset="0"/>
              </a:rPr>
              <a:t>Выставка рисунков</a:t>
            </a:r>
            <a:br>
              <a:rPr lang="ru-RU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Vrinda" pitchFamily="34" charset="0"/>
              </a:rPr>
            </a:br>
            <a:r>
              <a:rPr lang="ru-RU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Vrinda" pitchFamily="34" charset="0"/>
              </a:rPr>
              <a:t> «Медведи в сказках»</a:t>
            </a:r>
            <a:endParaRPr lang="ru-RU" sz="36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Vrinda" pitchFamily="34" charset="0"/>
            </a:endParaRPr>
          </a:p>
        </p:txBody>
      </p:sp>
      <p:pic>
        <p:nvPicPr>
          <p:cNvPr id="13324" name="Picture 12" descr="C:\Users\Светлана\Desktop\карта\P1060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56793"/>
            <a:ext cx="1944216" cy="2592288"/>
          </a:xfrm>
          <a:prstGeom prst="rect">
            <a:avLst/>
          </a:prstGeom>
          <a:noFill/>
        </p:spPr>
      </p:pic>
      <p:pic>
        <p:nvPicPr>
          <p:cNvPr id="13325" name="Picture 13" descr="C:\Users\Светлана\Desktop\карта\P1060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365104"/>
            <a:ext cx="3024336" cy="2268252"/>
          </a:xfrm>
          <a:prstGeom prst="rect">
            <a:avLst/>
          </a:prstGeom>
          <a:noFill/>
        </p:spPr>
      </p:pic>
      <p:pic>
        <p:nvPicPr>
          <p:cNvPr id="13326" name="Picture 14" descr="C:\Users\Светлана\Desktop\карта\P10607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28800"/>
            <a:ext cx="2016224" cy="2688299"/>
          </a:xfrm>
          <a:prstGeom prst="rect">
            <a:avLst/>
          </a:prstGeom>
          <a:noFill/>
        </p:spPr>
      </p:pic>
      <p:pic>
        <p:nvPicPr>
          <p:cNvPr id="13327" name="Picture 15" descr="C:\Users\Светлана\Desktop\карта\P10607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556792"/>
            <a:ext cx="1944216" cy="2592288"/>
          </a:xfrm>
          <a:prstGeom prst="rect">
            <a:avLst/>
          </a:prstGeom>
          <a:noFill/>
        </p:spPr>
      </p:pic>
      <p:pic>
        <p:nvPicPr>
          <p:cNvPr id="13329" name="Picture 17" descr="C:\Users\Светлана\Desktop\карта\P10607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293096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ветлана\Desktop\карта\P106075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990" t="18482" r="7900" b="27962"/>
          <a:stretch>
            <a:fillRect/>
          </a:stretch>
        </p:blipFill>
        <p:spPr bwMode="auto">
          <a:xfrm>
            <a:off x="1187624" y="620688"/>
            <a:ext cx="6840760" cy="3015266"/>
          </a:xfrm>
          <a:prstGeom prst="rect">
            <a:avLst/>
          </a:prstGeom>
          <a:noFill/>
        </p:spPr>
      </p:pic>
      <p:pic>
        <p:nvPicPr>
          <p:cNvPr id="5" name="Picture 2" descr="C:\Users\Светлана\Desktop\карта\P1060715.JPG"/>
          <p:cNvPicPr>
            <a:picLocks noChangeAspect="1" noChangeArrowheads="1"/>
          </p:cNvPicPr>
          <p:nvPr/>
        </p:nvPicPr>
        <p:blipFill>
          <a:blip r:embed="rId4" cstate="print"/>
          <a:srcRect t="43434" r="3030"/>
          <a:stretch>
            <a:fillRect/>
          </a:stretch>
        </p:blipFill>
        <p:spPr bwMode="auto">
          <a:xfrm>
            <a:off x="1115616" y="3573016"/>
            <a:ext cx="6912768" cy="30243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7744" y="332656"/>
            <a:ext cx="4861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Наши работы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194</TotalTime>
  <Words>442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Тип проекта</vt:lpstr>
      <vt:lpstr>ЦЕЛЬ: - ФОРМИРОВАТЬ У ДЕТЕЙ И РОДИТЕЛЕЙ ЗАИНТЕРЕСОВАННОСТЬ И УМЕНИЕ ВЫРАЗИТЕЛЬНО ЧИТАТЬ СКАЗКИ.</vt:lpstr>
      <vt:lpstr>Решение поставленных задач с родителями:</vt:lpstr>
      <vt:lpstr>Решение поставленных задач с детьми:</vt:lpstr>
      <vt:lpstr>Слайд 6</vt:lpstr>
      <vt:lpstr> </vt:lpstr>
      <vt:lpstr>Выставка рисунков  «Медведи в сказках»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33</cp:revision>
  <dcterms:created xsi:type="dcterms:W3CDTF">2013-09-15T15:37:56Z</dcterms:created>
  <dcterms:modified xsi:type="dcterms:W3CDTF">2013-12-02T17:33:16Z</dcterms:modified>
</cp:coreProperties>
</file>