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79F6DA2-6932-4FBE-89BE-2665494362CD}" type="datetimeFigureOut">
              <a:rPr lang="ru-RU" smtClean="0"/>
              <a:pPr/>
              <a:t>08.03.2016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1EAAC8-CD52-41F3-9385-5DD5FCC39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Итоговый</a:t>
            </a:r>
            <a:r>
              <a:rPr lang="ru-RU" dirty="0"/>
              <a:t> </a:t>
            </a:r>
            <a:r>
              <a:rPr lang="ru-RU" b="1" dirty="0" err="1"/>
              <a:t>лексико</a:t>
            </a:r>
            <a:r>
              <a:rPr lang="en-US" b="1" dirty="0"/>
              <a:t> –</a:t>
            </a:r>
            <a:r>
              <a:rPr lang="ru-RU" b="1" dirty="0"/>
              <a:t>грамматический</a:t>
            </a:r>
            <a:r>
              <a:rPr lang="ru-RU" dirty="0"/>
              <a:t> </a:t>
            </a:r>
            <a:r>
              <a:rPr lang="ru-RU" b="1" dirty="0"/>
              <a:t>тест</a:t>
            </a:r>
            <a:r>
              <a:rPr lang="ru-RU" dirty="0"/>
              <a:t/>
            </a:r>
            <a:br>
              <a:rPr lang="ru-RU" dirty="0"/>
            </a:br>
            <a:r>
              <a:rPr lang="en-US" b="1" dirty="0"/>
              <a:t>TEST ON GRAMMAR AND VOCABULARY</a:t>
            </a:r>
            <a:r>
              <a:rPr lang="ru-RU" dirty="0"/>
              <a:t/>
            </a:r>
            <a:br>
              <a:rPr lang="ru-RU" dirty="0"/>
            </a:br>
            <a:r>
              <a:rPr lang="en-US" b="1" i="1" dirty="0"/>
              <a:t>FOR THE STUDENTS OF THE </a:t>
            </a:r>
            <a:r>
              <a:rPr lang="ru-RU" i="1" dirty="0" smtClean="0"/>
              <a:t>5</a:t>
            </a:r>
            <a:r>
              <a:rPr lang="en-US" i="1" baseline="30000" dirty="0" err="1" smtClean="0"/>
              <a:t>th</a:t>
            </a:r>
            <a:r>
              <a:rPr lang="en-US" i="1" dirty="0" smtClean="0"/>
              <a:t> </a:t>
            </a:r>
            <a:r>
              <a:rPr lang="en-US" b="1" i="1" dirty="0" smtClean="0"/>
              <a:t> </a:t>
            </a:r>
            <a:r>
              <a:rPr lang="en-US" b="1" i="1" dirty="0"/>
              <a:t>FORM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by: </a:t>
            </a:r>
            <a:r>
              <a:rPr lang="en-US" dirty="0" err="1" smtClean="0"/>
              <a:t>Xenophontova</a:t>
            </a:r>
            <a:r>
              <a:rPr lang="en-US" dirty="0" smtClean="0"/>
              <a:t> N.V</a:t>
            </a:r>
          </a:p>
          <a:p>
            <a:r>
              <a:rPr lang="en-US" dirty="0" smtClean="0"/>
              <a:t>English teacher, school#7</a:t>
            </a:r>
          </a:p>
          <a:p>
            <a:r>
              <a:rPr lang="en-US" dirty="0" smtClean="0"/>
              <a:t>Yakutsk 2016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 I.  Choose the right item:</a:t>
            </a:r>
            <a:endParaRPr lang="ru-RU" sz="2400" dirty="0"/>
          </a:p>
          <a:p>
            <a:pPr lvl="0">
              <a:buNone/>
            </a:pPr>
            <a:r>
              <a:rPr lang="en-US" dirty="0" smtClean="0"/>
              <a:t>1.Yesterday </a:t>
            </a:r>
            <a:r>
              <a:rPr lang="en-US" dirty="0"/>
              <a:t>morning they   …   …   at 7 </a:t>
            </a:r>
            <a:r>
              <a:rPr lang="en-US" dirty="0" smtClean="0"/>
              <a:t>o’clock.</a:t>
            </a:r>
            <a:endParaRPr lang="ru-RU" sz="2400" dirty="0" smtClean="0"/>
          </a:p>
          <a:p>
            <a:pPr lvl="1">
              <a:buNone/>
            </a:pPr>
            <a:r>
              <a:rPr lang="en-US" dirty="0" smtClean="0"/>
              <a:t>a)are getting up  b)  got up  c) get up</a:t>
            </a:r>
            <a:endParaRPr lang="ru-RU" sz="2000" dirty="0" smtClean="0"/>
          </a:p>
          <a:p>
            <a:pPr lvl="0">
              <a:buNone/>
            </a:pPr>
            <a:r>
              <a:rPr lang="en-US" dirty="0" smtClean="0"/>
              <a:t>2. </a:t>
            </a:r>
            <a:r>
              <a:rPr lang="ru-RU" dirty="0" err="1" smtClean="0"/>
              <a:t>She</a:t>
            </a:r>
            <a:r>
              <a:rPr lang="ru-RU" dirty="0"/>
              <a:t>   …   </a:t>
            </a:r>
            <a:r>
              <a:rPr lang="ru-RU" dirty="0" err="1"/>
              <a:t>books</a:t>
            </a:r>
            <a:r>
              <a:rPr lang="ru-RU" dirty="0"/>
              <a:t> </a:t>
            </a:r>
            <a:r>
              <a:rPr lang="ru-RU" dirty="0" err="1"/>
              <a:t>every</a:t>
            </a:r>
            <a:r>
              <a:rPr lang="ru-RU" dirty="0"/>
              <a:t> </a:t>
            </a:r>
            <a:r>
              <a:rPr lang="ru-RU" dirty="0" err="1"/>
              <a:t>evening</a:t>
            </a:r>
            <a:r>
              <a:rPr lang="ru-RU" dirty="0"/>
              <a:t>.</a:t>
            </a:r>
            <a:endParaRPr lang="ru-RU" sz="2400" dirty="0"/>
          </a:p>
          <a:p>
            <a:pPr>
              <a:buNone/>
            </a:pPr>
            <a:r>
              <a:rPr lang="en-US" dirty="0"/>
              <a:t>a)reads   b) read  c) is reading.</a:t>
            </a:r>
            <a:endParaRPr lang="ru-RU" sz="2400" dirty="0"/>
          </a:p>
          <a:p>
            <a:pPr lvl="0">
              <a:buNone/>
            </a:pPr>
            <a:r>
              <a:rPr lang="en-US" dirty="0" smtClean="0"/>
              <a:t>3.</a:t>
            </a:r>
            <a:r>
              <a:rPr lang="ru-RU" dirty="0" err="1" smtClean="0"/>
              <a:t>They</a:t>
            </a:r>
            <a:r>
              <a:rPr lang="ru-RU" dirty="0" smtClean="0"/>
              <a:t> </a:t>
            </a:r>
            <a:r>
              <a:rPr lang="ru-RU" dirty="0"/>
              <a:t>… … </a:t>
            </a:r>
            <a:r>
              <a:rPr lang="ru-RU" dirty="0" err="1"/>
              <a:t>an</a:t>
            </a:r>
            <a:r>
              <a:rPr lang="ru-RU" dirty="0"/>
              <a:t> </a:t>
            </a:r>
            <a:r>
              <a:rPr lang="ru-RU" dirty="0" err="1"/>
              <a:t>exercise</a:t>
            </a:r>
            <a:r>
              <a:rPr lang="ru-RU" dirty="0"/>
              <a:t> </a:t>
            </a:r>
            <a:r>
              <a:rPr lang="ru-RU" dirty="0" err="1"/>
              <a:t>now</a:t>
            </a:r>
            <a:r>
              <a:rPr lang="ru-RU" dirty="0"/>
              <a:t>.</a:t>
            </a:r>
            <a:endParaRPr lang="ru-RU" sz="2400" dirty="0"/>
          </a:p>
          <a:p>
            <a:pPr>
              <a:buNone/>
            </a:pPr>
            <a:r>
              <a:rPr lang="en-US" dirty="0"/>
              <a:t>a)wrote  b) write  c) are writing </a:t>
            </a:r>
            <a:endParaRPr lang="ru-RU" sz="2400" dirty="0"/>
          </a:p>
          <a:p>
            <a:pPr lvl="0">
              <a:buNone/>
            </a:pPr>
            <a:r>
              <a:rPr lang="en-US" dirty="0" smtClean="0"/>
              <a:t>4.The </a:t>
            </a:r>
            <a:r>
              <a:rPr lang="en-US" dirty="0"/>
              <a:t>girl      … … with her friends now.</a:t>
            </a:r>
            <a:endParaRPr lang="ru-RU" sz="2400" dirty="0"/>
          </a:p>
          <a:p>
            <a:pPr>
              <a:buNone/>
            </a:pPr>
            <a:r>
              <a:rPr lang="en-US" dirty="0"/>
              <a:t>a)is  skipping        b) skip     c)skipped</a:t>
            </a:r>
            <a:endParaRPr lang="ru-RU" sz="2400" dirty="0"/>
          </a:p>
          <a:p>
            <a:pPr lvl="0">
              <a:buNone/>
            </a:pPr>
            <a:r>
              <a:rPr lang="en-US" dirty="0" smtClean="0"/>
              <a:t>5.</a:t>
            </a:r>
            <a:r>
              <a:rPr lang="ru-RU" dirty="0" err="1" smtClean="0"/>
              <a:t>We</a:t>
            </a:r>
            <a:r>
              <a:rPr lang="ru-RU" dirty="0"/>
              <a:t>   ...    </a:t>
            </a:r>
            <a:r>
              <a:rPr lang="ru-RU" dirty="0" err="1"/>
              <a:t>every</a:t>
            </a:r>
            <a:r>
              <a:rPr lang="ru-RU" dirty="0"/>
              <a:t> </a:t>
            </a:r>
            <a:r>
              <a:rPr lang="ru-RU" dirty="0" err="1" smtClean="0"/>
              <a:t>day</a:t>
            </a:r>
            <a:r>
              <a:rPr lang="ru-RU" dirty="0" smtClean="0"/>
              <a:t>.</a:t>
            </a:r>
            <a:endParaRPr lang="ru-RU" sz="2400" dirty="0" smtClean="0"/>
          </a:p>
          <a:p>
            <a:pPr>
              <a:buNone/>
            </a:pPr>
            <a:r>
              <a:rPr lang="en-US" dirty="0" smtClean="0"/>
              <a:t>a)  watched TV   b) watch TV   c) are watching</a:t>
            </a:r>
            <a:endParaRPr lang="ru-RU" sz="2400" dirty="0" smtClean="0"/>
          </a:p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6</a:t>
            </a:r>
            <a:r>
              <a:rPr lang="en-US" dirty="0"/>
              <a:t>.  Yesterday afternoon Kitty     …   her mother about the house.  </a:t>
            </a:r>
            <a:endParaRPr lang="ru-RU" sz="2400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a) is helping       b) helps      c)helped</a:t>
            </a:r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n-US" b="1" dirty="0"/>
              <a:t>II. Fill in the gaps with </a:t>
            </a:r>
            <a:r>
              <a:rPr lang="en-US" b="1" i="1" dirty="0"/>
              <a:t>a lot of, lots, much, many:</a:t>
            </a:r>
            <a:endParaRPr lang="ru-RU" dirty="0"/>
          </a:p>
          <a:p>
            <a:pPr>
              <a:buNone/>
            </a:pPr>
            <a:r>
              <a:rPr lang="en-US" dirty="0"/>
              <a:t>      7. How …cups of tea do you drink every day?  </a:t>
            </a:r>
            <a:endParaRPr lang="ru-RU" dirty="0"/>
          </a:p>
          <a:p>
            <a:pPr>
              <a:buNone/>
            </a:pPr>
            <a:r>
              <a:rPr lang="en-US" dirty="0"/>
              <a:t>       8. How … meat do you eat at dinner?              </a:t>
            </a:r>
            <a:endParaRPr lang="ru-RU" dirty="0"/>
          </a:p>
          <a:p>
            <a:pPr>
              <a:buNone/>
            </a:pPr>
            <a:r>
              <a:rPr lang="en-US" dirty="0"/>
              <a:t>       9. He drank too… juice this morning.</a:t>
            </a:r>
            <a:endParaRPr lang="ru-RU" dirty="0"/>
          </a:p>
          <a:p>
            <a:pPr>
              <a:buNone/>
            </a:pPr>
            <a:r>
              <a:rPr lang="en-US" dirty="0"/>
              <a:t>      10. She ate too …cookies last night.</a:t>
            </a:r>
            <a:endParaRPr lang="ru-RU" dirty="0"/>
          </a:p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     11</a:t>
            </a:r>
            <a:r>
              <a:rPr lang="en-US" dirty="0"/>
              <a:t>.        … fruit grows on trees.</a:t>
            </a:r>
            <a:endParaRPr lang="ru-RU" dirty="0"/>
          </a:p>
          <a:p>
            <a:pPr>
              <a:buNone/>
            </a:pPr>
            <a:r>
              <a:rPr lang="en-US" dirty="0" smtClean="0"/>
              <a:t>      12</a:t>
            </a:r>
            <a:r>
              <a:rPr lang="en-US" dirty="0"/>
              <a:t>. Eat …of vegetables and fruit.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n-US" b="1" dirty="0"/>
              <a:t>III. Make the sentences complete. Fill in the gaps with </a:t>
            </a:r>
            <a:r>
              <a:rPr lang="en-US" b="1" i="1" dirty="0"/>
              <a:t>there is, there are,</a:t>
            </a:r>
            <a:r>
              <a:rPr lang="en-US" b="1" dirty="0"/>
              <a:t> </a:t>
            </a:r>
            <a:r>
              <a:rPr lang="en-US" b="1" i="1" dirty="0"/>
              <a:t>there was, there were:</a:t>
            </a:r>
            <a:endParaRPr lang="ru-RU" dirty="0"/>
          </a:p>
          <a:p>
            <a:pPr>
              <a:buNone/>
            </a:pPr>
            <a:r>
              <a:rPr lang="en-US" dirty="0"/>
              <a:t>      13. … …a toy fox on the table now.</a:t>
            </a:r>
            <a:endParaRPr lang="ru-RU" dirty="0"/>
          </a:p>
          <a:p>
            <a:pPr>
              <a:buNone/>
            </a:pPr>
            <a:r>
              <a:rPr lang="en-US" dirty="0"/>
              <a:t>      </a:t>
            </a:r>
            <a:r>
              <a:rPr lang="en-US" dirty="0" smtClean="0"/>
              <a:t>14</a:t>
            </a:r>
            <a:r>
              <a:rPr lang="en-US" dirty="0"/>
              <a:t>. …    …two foxes yesterday.                      </a:t>
            </a:r>
            <a:endParaRPr lang="ru-RU" dirty="0"/>
          </a:p>
          <a:p>
            <a:pPr>
              <a:buNone/>
            </a:pPr>
            <a:r>
              <a:rPr lang="en-US" dirty="0"/>
              <a:t>      </a:t>
            </a:r>
            <a:r>
              <a:rPr lang="en-US" dirty="0" smtClean="0"/>
              <a:t>15</a:t>
            </a:r>
            <a:r>
              <a:rPr lang="en-US" dirty="0"/>
              <a:t>…. …. one cat in the box yesterday </a:t>
            </a:r>
            <a:endParaRPr lang="ru-RU" dirty="0"/>
          </a:p>
          <a:p>
            <a:pPr>
              <a:buNone/>
            </a:pPr>
            <a:r>
              <a:rPr lang="en-US" dirty="0"/>
              <a:t>      </a:t>
            </a:r>
            <a:r>
              <a:rPr lang="en-US" dirty="0" smtClean="0"/>
              <a:t>16</a:t>
            </a:r>
            <a:r>
              <a:rPr lang="en-US" dirty="0"/>
              <a:t>. … … three cats now.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US" b="1" dirty="0"/>
              <a:t>IV. Write down special questions to the underlined words, using </a:t>
            </a:r>
            <a:r>
              <a:rPr lang="en-US" b="1" i="1" dirty="0"/>
              <a:t>how, what, when:</a:t>
            </a:r>
            <a:endParaRPr lang="ru-RU" dirty="0"/>
          </a:p>
          <a:p>
            <a:pPr>
              <a:buNone/>
            </a:pPr>
            <a:r>
              <a:rPr lang="en-US" dirty="0"/>
              <a:t>  17. They are running </a:t>
            </a:r>
            <a:r>
              <a:rPr lang="en-US" u="sng" dirty="0"/>
              <a:t>very fast</a:t>
            </a:r>
            <a:r>
              <a:rPr lang="en-US" u="sng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/>
              <a:t>  </a:t>
            </a:r>
            <a:r>
              <a:rPr lang="en-US" dirty="0" smtClean="0"/>
              <a:t>18</a:t>
            </a:r>
            <a:r>
              <a:rPr lang="en-US" dirty="0"/>
              <a:t>. She </a:t>
            </a:r>
            <a:r>
              <a:rPr lang="en-US" u="sng" dirty="0"/>
              <a:t>speaks</a:t>
            </a:r>
            <a:r>
              <a:rPr lang="en-US" dirty="0"/>
              <a:t> English well.</a:t>
            </a:r>
            <a:endParaRPr lang="ru-RU" dirty="0"/>
          </a:p>
          <a:p>
            <a:pPr>
              <a:buNone/>
            </a:pPr>
            <a:r>
              <a:rPr lang="en-US" dirty="0"/>
              <a:t>  19. The boys played football </a:t>
            </a:r>
            <a:r>
              <a:rPr lang="en-US" u="sng" dirty="0"/>
              <a:t>yesterday.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n-US" b="1" dirty="0"/>
              <a:t>V.  Write the verbs in the Past Simple.  Write down the second form of the verbs:</a:t>
            </a:r>
            <a:endParaRPr lang="ru-RU" dirty="0"/>
          </a:p>
          <a:p>
            <a:pPr>
              <a:buNone/>
            </a:pPr>
            <a:r>
              <a:rPr lang="en-US" dirty="0"/>
              <a:t> 20. </a:t>
            </a:r>
            <a:r>
              <a:rPr lang="en-US" dirty="0" smtClean="0"/>
              <a:t>be-</a:t>
            </a:r>
            <a:r>
              <a:rPr lang="en-US" dirty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21. </a:t>
            </a:r>
            <a:r>
              <a:rPr lang="en-US" dirty="0" smtClean="0"/>
              <a:t>come-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22. </a:t>
            </a:r>
            <a:r>
              <a:rPr lang="en-US" dirty="0" smtClean="0"/>
              <a:t>have-</a:t>
            </a:r>
          </a:p>
          <a:p>
            <a:pPr>
              <a:buNone/>
            </a:pPr>
            <a:r>
              <a:rPr lang="en-US" dirty="0" smtClean="0"/>
              <a:t> 23</a:t>
            </a:r>
            <a:r>
              <a:rPr lang="en-US" dirty="0"/>
              <a:t>.   go-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24. see-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US" b="1" dirty="0"/>
              <a:t>VI. Give the opposites of the following words:</a:t>
            </a:r>
            <a:endParaRPr lang="ru-RU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25. good -   </a:t>
            </a:r>
          </a:p>
          <a:p>
            <a:pPr>
              <a:buNone/>
            </a:pPr>
            <a:r>
              <a:rPr lang="en-US" dirty="0" smtClean="0"/>
              <a:t>26.happy </a:t>
            </a:r>
            <a:r>
              <a:rPr lang="en-US" dirty="0"/>
              <a:t>- 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27</a:t>
            </a:r>
            <a:r>
              <a:rPr lang="en-US" dirty="0"/>
              <a:t>. take -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US" b="1" dirty="0"/>
              <a:t>VII. Make a correct choice and fill in the gaps:</a:t>
            </a:r>
            <a:endParaRPr lang="ru-RU" dirty="0"/>
          </a:p>
          <a:p>
            <a:pPr>
              <a:buNone/>
            </a:pPr>
            <a:r>
              <a:rPr lang="en-US" dirty="0" smtClean="0"/>
              <a:t>28</a:t>
            </a:r>
            <a:r>
              <a:rPr lang="en-US" dirty="0"/>
              <a:t>. She watched TV … 8 o’clock.     </a:t>
            </a:r>
            <a:endParaRPr lang="ru-RU" dirty="0"/>
          </a:p>
          <a:p>
            <a:pPr>
              <a:buNone/>
            </a:pPr>
            <a:r>
              <a:rPr lang="en-US" dirty="0"/>
              <a:t>       a). at,     b). on,     c).</a:t>
            </a:r>
            <a:r>
              <a:rPr lang="en-US" dirty="0" smtClean="0"/>
              <a:t>in</a:t>
            </a:r>
          </a:p>
          <a:p>
            <a:pPr>
              <a:buNone/>
            </a:pPr>
            <a:r>
              <a:rPr lang="en-US" dirty="0"/>
              <a:t>   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29</a:t>
            </a:r>
            <a:r>
              <a:rPr lang="en-US" dirty="0"/>
              <a:t>. They got up early … the morning.    </a:t>
            </a:r>
            <a:endParaRPr lang="ru-RU" dirty="0"/>
          </a:p>
          <a:p>
            <a:pPr>
              <a:buNone/>
            </a:pPr>
            <a:r>
              <a:rPr lang="en-US" dirty="0"/>
              <a:t>      </a:t>
            </a:r>
            <a:r>
              <a:rPr lang="en-US" dirty="0" smtClean="0"/>
              <a:t>a</a:t>
            </a:r>
            <a:r>
              <a:rPr lang="en-US" dirty="0"/>
              <a:t>).  at,    b). in        c). on</a:t>
            </a:r>
            <a:endParaRPr lang="ru-RU" dirty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30. We played hockey … winter.         </a:t>
            </a:r>
            <a:endParaRPr lang="ru-RU" dirty="0"/>
          </a:p>
          <a:p>
            <a:pPr>
              <a:buNone/>
            </a:pPr>
            <a:r>
              <a:rPr lang="en-US" dirty="0" smtClean="0"/>
              <a:t>      a</a:t>
            </a:r>
            <a:r>
              <a:rPr lang="en-US" dirty="0"/>
              <a:t>).on     b).at     c).</a:t>
            </a:r>
            <a:r>
              <a:rPr lang="en-US" dirty="0" smtClean="0"/>
              <a:t>in</a:t>
            </a:r>
          </a:p>
          <a:p>
            <a:pPr>
              <a:buNone/>
            </a:pPr>
            <a:r>
              <a:rPr lang="en-US" dirty="0"/>
              <a:t> </a:t>
            </a:r>
            <a:r>
              <a:rPr lang="en-US" dirty="0" smtClean="0"/>
              <a:t>31</a:t>
            </a:r>
            <a:r>
              <a:rPr lang="en-US" dirty="0"/>
              <a:t>. He slept well …night                    </a:t>
            </a:r>
            <a:endParaRPr lang="ru-RU" dirty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/>
              <a:t>a).at      b). in      c). on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113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Итоговый лексико –грамматический тест TEST ON GRAMMAR AND VOCABULARY FOR THE STUDENTS OF THE 5th  FORM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лексико –грамматический тест TEST ON GRAMMAR AND VOCABULARY FOR THE STUDENTS OF THE 3rd FORM </dc:title>
  <dc:creator>Александр</dc:creator>
  <cp:lastModifiedBy>Александр</cp:lastModifiedBy>
  <cp:revision>11</cp:revision>
  <dcterms:created xsi:type="dcterms:W3CDTF">2015-05-15T13:07:44Z</dcterms:created>
  <dcterms:modified xsi:type="dcterms:W3CDTF">2016-03-08T13:31:10Z</dcterms:modified>
</cp:coreProperties>
</file>