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59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3055" y="1916832"/>
            <a:ext cx="3825085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Килограмм.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класс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3717032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подготовила: 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Зубарева Татьяна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Александровна,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учитель  начальных  классов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 с.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Шилан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102" y="353078"/>
            <a:ext cx="4245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УМК  «Школа  России»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7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static.diary.ru/userdir/1/4/6/9/1469250/62171187.jpg"/>
          <p:cNvPicPr/>
          <p:nvPr/>
        </p:nvPicPr>
        <p:blipFill>
          <a:blip r:embed="rId2" cstate="print"/>
          <a:srcRect l="15574"/>
          <a:stretch>
            <a:fillRect/>
          </a:stretch>
        </p:blipFill>
        <p:spPr bwMode="auto">
          <a:xfrm rot="10800000">
            <a:off x="251517" y="188640"/>
            <a:ext cx="871296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8136904" cy="2952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8680"/>
            <a:ext cx="7776864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Вопрос № 1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dirty="0" smtClean="0"/>
              <a:t>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В каком варианте числа располагаются в порядке возрастания?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lvl="0"/>
            <a:endParaRPr lang="ru-RU" sz="2000" dirty="0" smtClean="0">
              <a:solidFill>
                <a:schemeClr val="tx1"/>
              </a:solidFill>
            </a:endParaRP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17032"/>
            <a:ext cx="806489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3933056"/>
          <a:ext cx="7897216" cy="1956739"/>
        </p:xfrm>
        <a:graphic>
          <a:graphicData uri="http://schemas.openxmlformats.org/drawingml/2006/table">
            <a:tbl>
              <a:tblPr/>
              <a:tblGrid>
                <a:gridCol w="1974304"/>
                <a:gridCol w="1914128"/>
                <a:gridCol w="1944216"/>
                <a:gridCol w="2064568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1, 2, 4, 6, 5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5, 4, 3, 2, 1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3, 5, 6, 8, 9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6, 7, 9, 8, 10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475656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91880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642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static.diary.ru/userdir/1/4/6/9/1469250/62171187.jpg"/>
          <p:cNvPicPr/>
          <p:nvPr/>
        </p:nvPicPr>
        <p:blipFill>
          <a:blip r:embed="rId2" cstate="print"/>
          <a:srcRect l="15574"/>
          <a:stretch>
            <a:fillRect/>
          </a:stretch>
        </p:blipFill>
        <p:spPr bwMode="auto">
          <a:xfrm rot="10800000">
            <a:off x="251517" y="188640"/>
            <a:ext cx="871296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8136904" cy="2952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8680"/>
            <a:ext cx="7776864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Вопрос № 2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dirty="0" smtClean="0"/>
              <a:t>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Карточка с каким числом перевёрнута в выражении 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8 – 2 = 3 +      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?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lvl="0"/>
            <a:endParaRPr lang="ru-RU" sz="2000" dirty="0" smtClean="0">
              <a:solidFill>
                <a:schemeClr val="tx1"/>
              </a:solidFill>
            </a:endParaRP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17032"/>
            <a:ext cx="806489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3933056"/>
          <a:ext cx="7897216" cy="1956739"/>
        </p:xfrm>
        <a:graphic>
          <a:graphicData uri="http://schemas.openxmlformats.org/drawingml/2006/table">
            <a:tbl>
              <a:tblPr/>
              <a:tblGrid>
                <a:gridCol w="1974304"/>
                <a:gridCol w="1974304"/>
                <a:gridCol w="1974304"/>
                <a:gridCol w="1974304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475656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91880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642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2060848"/>
            <a:ext cx="3600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static.diary.ru/userdir/1/4/6/9/1469250/62171187.jpg"/>
          <p:cNvPicPr/>
          <p:nvPr/>
        </p:nvPicPr>
        <p:blipFill>
          <a:blip r:embed="rId2" cstate="print"/>
          <a:srcRect l="15574"/>
          <a:stretch>
            <a:fillRect/>
          </a:stretch>
        </p:blipFill>
        <p:spPr bwMode="auto">
          <a:xfrm rot="10800000">
            <a:off x="251517" y="188640"/>
            <a:ext cx="871296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8136904" cy="2952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8680"/>
            <a:ext cx="7776864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Вопрос № 3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Утром бабушка испекла 10 пирожков. К ужину их осталось 6. Сколько пирожков съели?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lvl="0"/>
            <a:endParaRPr lang="ru-RU" sz="2000" dirty="0" smtClean="0">
              <a:solidFill>
                <a:schemeClr val="tx1"/>
              </a:solidFill>
            </a:endParaRP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17032"/>
            <a:ext cx="806489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3933056"/>
          <a:ext cx="7897216" cy="1956739"/>
        </p:xfrm>
        <a:graphic>
          <a:graphicData uri="http://schemas.openxmlformats.org/drawingml/2006/table">
            <a:tbl>
              <a:tblPr/>
              <a:tblGrid>
                <a:gridCol w="1974304"/>
                <a:gridCol w="1974304"/>
                <a:gridCol w="1974304"/>
                <a:gridCol w="1974304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475656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91880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642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static.diary.ru/userdir/1/4/6/9/1469250/62171187.jpg"/>
          <p:cNvPicPr/>
          <p:nvPr/>
        </p:nvPicPr>
        <p:blipFill>
          <a:blip r:embed="rId2" cstate="print"/>
          <a:srcRect l="15574"/>
          <a:stretch>
            <a:fillRect/>
          </a:stretch>
        </p:blipFill>
        <p:spPr bwMode="auto">
          <a:xfrm rot="10800000">
            <a:off x="251517" y="188640"/>
            <a:ext cx="871296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8136904" cy="2952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8680"/>
            <a:ext cx="7776864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Вопрос № 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4</a:t>
            </a:r>
            <a:endParaRPr lang="ru-RU" sz="2800" dirty="0" smtClean="0"/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Мама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принесла Диме 4 конфеты. Папа принёс столько 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же, </a:t>
            </a:r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да ещё 1. Сколько конфет принёс папа?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lvl="0"/>
            <a:endParaRPr lang="ru-RU" sz="2000" dirty="0" smtClean="0">
              <a:solidFill>
                <a:schemeClr val="tx1"/>
              </a:solidFill>
            </a:endParaRP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17032"/>
            <a:ext cx="806489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3933056"/>
          <a:ext cx="7897216" cy="1956739"/>
        </p:xfrm>
        <a:graphic>
          <a:graphicData uri="http://schemas.openxmlformats.org/drawingml/2006/table">
            <a:tbl>
              <a:tblPr/>
              <a:tblGrid>
                <a:gridCol w="1974304"/>
                <a:gridCol w="1974304"/>
                <a:gridCol w="1974304"/>
                <a:gridCol w="1974304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475656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91880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642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static.diary.ru/userdir/1/4/6/9/1469250/62171187.jpg"/>
          <p:cNvPicPr/>
          <p:nvPr/>
        </p:nvPicPr>
        <p:blipFill>
          <a:blip r:embed="rId2" cstate="print"/>
          <a:srcRect l="15574"/>
          <a:stretch>
            <a:fillRect/>
          </a:stretch>
        </p:blipFill>
        <p:spPr bwMode="auto">
          <a:xfrm rot="10800000">
            <a:off x="251517" y="188640"/>
            <a:ext cx="871296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8136904" cy="2952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48680"/>
            <a:ext cx="7776864" cy="2520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Вопрос № 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5</a:t>
            </a:r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Cambria" pitchFamily="18" charset="0"/>
              </a:rPr>
              <a:t>Длина первого отрезка 8 сантиметров. Длина второго отрезка 2 сантиметра. На сколько первый отрезок длиннее второго?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pPr lvl="0"/>
            <a:endParaRPr lang="ru-RU" sz="2000" dirty="0" smtClean="0">
              <a:solidFill>
                <a:schemeClr val="tx1"/>
              </a:solidFill>
            </a:endParaRP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17032"/>
            <a:ext cx="806489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3933056"/>
          <a:ext cx="7897216" cy="1956739"/>
        </p:xfrm>
        <a:graphic>
          <a:graphicData uri="http://schemas.openxmlformats.org/drawingml/2006/table">
            <a:tbl>
              <a:tblPr/>
              <a:tblGrid>
                <a:gridCol w="1974304"/>
                <a:gridCol w="1974304"/>
                <a:gridCol w="1974304"/>
                <a:gridCol w="1974304"/>
              </a:tblGrid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475656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91880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64288" y="4149080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64609"/>
              </p:ext>
            </p:extLst>
          </p:nvPr>
        </p:nvGraphicFramePr>
        <p:xfrm>
          <a:off x="810964" y="1490238"/>
          <a:ext cx="7577460" cy="1290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455"/>
                <a:gridCol w="631455"/>
                <a:gridCol w="631455"/>
                <a:gridCol w="631455"/>
                <a:gridCol w="631455"/>
                <a:gridCol w="631455"/>
                <a:gridCol w="631455"/>
                <a:gridCol w="631455"/>
                <a:gridCol w="631455"/>
                <a:gridCol w="631455"/>
                <a:gridCol w="631455"/>
                <a:gridCol w="631455"/>
              </a:tblGrid>
              <a:tr h="1290690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n>
                            <a:noFill/>
                          </a:ln>
                          <a:noFill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>
                        <a:ln>
                          <a:noFill/>
                        </a:ln>
                        <a:noFill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5582" y="1484784"/>
            <a:ext cx="729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6587" y="1477233"/>
            <a:ext cx="869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1333" y="1484784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679" y="1484784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7477" y="1484784"/>
            <a:ext cx="88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541" y="148478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1613" y="1484784"/>
            <a:ext cx="729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7677" y="1484784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5782" y="1484784"/>
            <a:ext cx="729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5829" y="148478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1893" y="1484784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0797" y="148478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1484784"/>
            <a:ext cx="772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1316" y="1477528"/>
            <a:ext cx="314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484784"/>
            <a:ext cx="863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1484784"/>
            <a:ext cx="664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3314" y="1477528"/>
            <a:ext cx="314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84836"/>
              </p:ext>
            </p:extLst>
          </p:nvPr>
        </p:nvGraphicFramePr>
        <p:xfrm>
          <a:off x="1331640" y="548680"/>
          <a:ext cx="7416824" cy="4341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/>
                <a:gridCol w="2808312"/>
                <a:gridCol w="2448272"/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Величина</a:t>
                      </a:r>
                      <a:endParaRPr lang="ru-RU" sz="3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</a:t>
                      </a:r>
                      <a:endParaRPr lang="ru-RU" sz="3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 измерения</a:t>
                      </a:r>
                      <a:endParaRPr lang="ru-RU" sz="32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98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Propisi" pitchFamily="2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1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 smtClean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1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1920" y="220486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198884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сантиметр</a:t>
            </a:r>
          </a:p>
          <a:p>
            <a:pPr algn="ctr">
              <a:spcAft>
                <a:spcPts val="0"/>
              </a:spcAft>
            </a:pPr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Propisi" pitchFamily="2" charset="0"/>
                <a:cs typeface="Times New Roman" pitchFamily="18" charset="0"/>
              </a:rPr>
              <a:t>см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Propisi" pitchFamily="2" charset="0"/>
              <a:ea typeface="Calibri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20486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3068960"/>
            <a:ext cx="2088232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8296" y="3068960"/>
            <a:ext cx="2088232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4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3053634"/>
            <a:ext cx="25922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килограмм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Propisi" pitchFamily="2" charset="0"/>
              </a:rPr>
              <a:t>кг</a:t>
            </a:r>
            <a:endParaRPr lang="ru-RU" sz="4800" b="1" dirty="0">
              <a:solidFill>
                <a:srgbClr val="FF0000"/>
              </a:solidFill>
              <a:latin typeface="Propis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4392488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rial Black" pitchFamily="34" charset="0"/>
              </a:rPr>
              <a:t>Весы</a:t>
            </a:r>
            <a:endParaRPr lang="ru-RU" sz="7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5135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484784"/>
            <a:ext cx="3312368" cy="3312368"/>
          </a:xfrm>
        </p:spPr>
      </p:pic>
      <p:pic>
        <p:nvPicPr>
          <p:cNvPr id="10" name="Рисунок 9" descr="Весы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99" y="1332232"/>
            <a:ext cx="3608935" cy="36089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06" y="1404240"/>
            <a:ext cx="6622530" cy="34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22314"/>
          <a:stretch/>
        </p:blipFill>
        <p:spPr bwMode="auto">
          <a:xfrm>
            <a:off x="1315256" y="1267727"/>
            <a:ext cx="2536664" cy="423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im3-tub-ru.yandex.net/i?id=265592749-13-72&amp;n=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3232"/>
            <a:ext cx="4136188" cy="352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4-tub-ru.yandex.net/i?id=528085854-53-72&amp;n=21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20" y="1249517"/>
            <a:ext cx="4496228" cy="4869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4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235</Words>
  <Application>Microsoft Office PowerPoint</Application>
  <PresentationFormat>Экран (4:3)</PresentationFormat>
  <Paragraphs>138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Cambria</vt:lpstr>
      <vt:lpstr>Propisi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modified xsi:type="dcterms:W3CDTF">2014-03-02T07:04:50Z</dcterms:modified>
</cp:coreProperties>
</file>