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0" r:id="rId4"/>
    <p:sldId id="268" r:id="rId5"/>
    <p:sldId id="269" r:id="rId6"/>
    <p:sldId id="258" r:id="rId7"/>
    <p:sldId id="270" r:id="rId8"/>
    <p:sldId id="263" r:id="rId9"/>
    <p:sldId id="271" r:id="rId10"/>
    <p:sldId id="261" r:id="rId11"/>
    <p:sldId id="272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5453A-BB57-4EB2-87C5-E4692C231AEB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6F6445E-BEE0-4E02-B278-CC6B5EA636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Нестандартные уроки</a:t>
          </a:r>
          <a:endParaRPr lang="ru-RU" sz="2400" b="1" dirty="0">
            <a:solidFill>
              <a:srgbClr val="002060"/>
            </a:solidFill>
          </a:endParaRPr>
        </a:p>
      </dgm:t>
    </dgm:pt>
    <dgm:pt modelId="{8D733613-F19D-438D-89D1-04005C02196F}" type="parTrans" cxnId="{F1FC16D9-7346-49E5-B738-174F9363491A}">
      <dgm:prSet/>
      <dgm:spPr/>
      <dgm:t>
        <a:bodyPr/>
        <a:lstStyle/>
        <a:p>
          <a:endParaRPr lang="ru-RU"/>
        </a:p>
      </dgm:t>
    </dgm:pt>
    <dgm:pt modelId="{B84BB5C8-4F0E-4E4F-84B6-CAD28292BECE}" type="sibTrans" cxnId="{F1FC16D9-7346-49E5-B738-174F9363491A}">
      <dgm:prSet/>
      <dgm:spPr/>
      <dgm:t>
        <a:bodyPr/>
        <a:lstStyle/>
        <a:p>
          <a:endParaRPr lang="ru-RU"/>
        </a:p>
      </dgm:t>
    </dgm:pt>
    <dgm:pt modelId="{7B8CC94C-2558-457A-BD09-270C7CC9A6A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Исследовательские работы</a:t>
          </a:r>
        </a:p>
      </dgm:t>
    </dgm:pt>
    <dgm:pt modelId="{0D90C147-4CE3-478B-A25A-B9F32327388E}" type="parTrans" cxnId="{B0448A2C-7A92-4422-A7FB-63EF88E5ADE9}">
      <dgm:prSet/>
      <dgm:spPr/>
      <dgm:t>
        <a:bodyPr/>
        <a:lstStyle/>
        <a:p>
          <a:endParaRPr lang="ru-RU"/>
        </a:p>
      </dgm:t>
    </dgm:pt>
    <dgm:pt modelId="{2F6D1E76-E257-4B80-A5ED-4E8214415778}" type="sibTrans" cxnId="{B0448A2C-7A92-4422-A7FB-63EF88E5ADE9}">
      <dgm:prSet/>
      <dgm:spPr/>
      <dgm:t>
        <a:bodyPr/>
        <a:lstStyle/>
        <a:p>
          <a:endParaRPr lang="ru-RU"/>
        </a:p>
      </dgm:t>
    </dgm:pt>
    <dgm:pt modelId="{BEEED29D-F4AF-49A4-8185-65D5F280E4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Интеллектуальные игры </a:t>
          </a:r>
          <a:endParaRPr lang="ru-RU" sz="2400" b="1" dirty="0">
            <a:solidFill>
              <a:srgbClr val="002060"/>
            </a:solidFill>
          </a:endParaRPr>
        </a:p>
      </dgm:t>
    </dgm:pt>
    <dgm:pt modelId="{135DE231-72FC-493D-8AAE-4EB41C14171A}" type="parTrans" cxnId="{7EF293C3-7CBE-40D4-86E5-77D2F516654D}">
      <dgm:prSet/>
      <dgm:spPr/>
      <dgm:t>
        <a:bodyPr/>
        <a:lstStyle/>
        <a:p>
          <a:endParaRPr lang="ru-RU"/>
        </a:p>
      </dgm:t>
    </dgm:pt>
    <dgm:pt modelId="{426DB161-26E7-45FC-BBBD-EBB31DA83926}" type="sibTrans" cxnId="{7EF293C3-7CBE-40D4-86E5-77D2F516654D}">
      <dgm:prSet/>
      <dgm:spPr/>
      <dgm:t>
        <a:bodyPr/>
        <a:lstStyle/>
        <a:p>
          <a:endParaRPr lang="ru-RU"/>
        </a:p>
      </dgm:t>
    </dgm:pt>
    <dgm:pt modelId="{6A099865-F971-4F5A-8A25-013ADE1ACAE2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Задания на воображение. Сказки </a:t>
          </a:r>
          <a:endParaRPr lang="ru-RU" sz="2400" b="1" dirty="0">
            <a:solidFill>
              <a:srgbClr val="002060"/>
            </a:solidFill>
          </a:endParaRPr>
        </a:p>
      </dgm:t>
    </dgm:pt>
    <dgm:pt modelId="{FCE8CFA7-57D7-4C76-A9B0-92F1223F7036}" type="parTrans" cxnId="{A5CA95CB-478A-4AD5-9EB2-529003891DE5}">
      <dgm:prSet/>
      <dgm:spPr/>
      <dgm:t>
        <a:bodyPr/>
        <a:lstStyle/>
        <a:p>
          <a:endParaRPr lang="ru-RU"/>
        </a:p>
      </dgm:t>
    </dgm:pt>
    <dgm:pt modelId="{B2AEE6E0-1701-4467-9CB4-62C512E3D4A8}" type="sibTrans" cxnId="{A5CA95CB-478A-4AD5-9EB2-529003891DE5}">
      <dgm:prSet/>
      <dgm:spPr/>
      <dgm:t>
        <a:bodyPr/>
        <a:lstStyle/>
        <a:p>
          <a:endParaRPr lang="ru-RU"/>
        </a:p>
      </dgm:t>
    </dgm:pt>
    <dgm:pt modelId="{0D8EC739-F2F5-4197-9F06-6E1507DBA13B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Творческое воображение</a:t>
          </a:r>
          <a:endParaRPr lang="ru-RU" sz="2400" b="1" dirty="0">
            <a:solidFill>
              <a:srgbClr val="002060"/>
            </a:solidFill>
          </a:endParaRPr>
        </a:p>
      </dgm:t>
    </dgm:pt>
    <dgm:pt modelId="{34ED9725-27BF-4C9D-9644-360C90C9872F}" type="parTrans" cxnId="{66717E6B-6859-4E4B-BBA5-6D85C4109412}">
      <dgm:prSet/>
      <dgm:spPr/>
      <dgm:t>
        <a:bodyPr/>
        <a:lstStyle/>
        <a:p>
          <a:endParaRPr lang="ru-RU"/>
        </a:p>
      </dgm:t>
    </dgm:pt>
    <dgm:pt modelId="{3C285D0C-9F64-4930-AC38-CD89C30D9DF3}" type="sibTrans" cxnId="{66717E6B-6859-4E4B-BBA5-6D85C4109412}">
      <dgm:prSet/>
      <dgm:spPr/>
      <dgm:t>
        <a:bodyPr/>
        <a:lstStyle/>
        <a:p>
          <a:endParaRPr lang="ru-RU"/>
        </a:p>
      </dgm:t>
    </dgm:pt>
    <dgm:pt modelId="{C61576B7-5A2E-4955-B132-F416509DD5AC}" type="pres">
      <dgm:prSet presAssocID="{9845453A-BB57-4EB2-87C5-E4692C231A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605BE-1213-46C7-970A-097A6A567453}" type="pres">
      <dgm:prSet presAssocID="{46F6445E-BEE0-4E02-B278-CC6B5EA63603}" presName="node" presStyleLbl="node1" presStyleIdx="0" presStyleCnt="5" custScaleX="166782" custScaleY="119635" custRadScaleRad="86710" custRadScaleInc="-22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3ED8D-F2F5-49D7-B1F3-57FABC7143FA}" type="pres">
      <dgm:prSet presAssocID="{46F6445E-BEE0-4E02-B278-CC6B5EA63603}" presName="spNode" presStyleCnt="0"/>
      <dgm:spPr/>
    </dgm:pt>
    <dgm:pt modelId="{DC991EED-552A-4036-B7AE-FD1A56E97066}" type="pres">
      <dgm:prSet presAssocID="{B84BB5C8-4F0E-4E4F-84B6-CAD28292BEC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5789D80-643E-40D0-91AB-1B08C9FC539B}" type="pres">
      <dgm:prSet presAssocID="{7B8CC94C-2558-457A-BD09-270C7CC9A6AD}" presName="node" presStyleLbl="node1" presStyleIdx="1" presStyleCnt="5" custScaleX="144644" custScaleY="136235" custRadScaleRad="87407" custRadScaleInc="3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51340-F928-4A6A-80B2-303B71504039}" type="pres">
      <dgm:prSet presAssocID="{7B8CC94C-2558-457A-BD09-270C7CC9A6AD}" presName="spNode" presStyleCnt="0"/>
      <dgm:spPr/>
    </dgm:pt>
    <dgm:pt modelId="{B19B4CCD-A852-45C4-BF8F-83C1E7A5B834}" type="pres">
      <dgm:prSet presAssocID="{2F6D1E76-E257-4B80-A5ED-4E821441577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1142BFC-C684-4118-B938-5F2A4AE5FF5B}" type="pres">
      <dgm:prSet presAssocID="{BEEED29D-F4AF-49A4-8185-65D5F280E4B6}" presName="node" presStyleLbl="node1" presStyleIdx="2" presStyleCnt="5" custScaleX="176875" custScaleY="117597" custRadScaleRad="91169" custRadScaleInc="-37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335EB-7A53-462C-B9CF-E177E37BEC56}" type="pres">
      <dgm:prSet presAssocID="{BEEED29D-F4AF-49A4-8185-65D5F280E4B6}" presName="spNode" presStyleCnt="0"/>
      <dgm:spPr/>
    </dgm:pt>
    <dgm:pt modelId="{BD6ED5FA-F812-4B9E-8740-BD49383A6EFB}" type="pres">
      <dgm:prSet presAssocID="{426DB161-26E7-45FC-BBBD-EBB31DA8392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A17769B-0E75-4A18-8022-21E334F9874F}" type="pres">
      <dgm:prSet presAssocID="{0D8EC739-F2F5-4197-9F06-6E1507DBA13B}" presName="node" presStyleLbl="node1" presStyleIdx="3" presStyleCnt="5" custScaleX="152991" custScaleY="129134" custRadScaleRad="114838" custRadScaleInc="8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CAE2-D547-4641-9F1C-BB01BB4B00A9}" type="pres">
      <dgm:prSet presAssocID="{0D8EC739-F2F5-4197-9F06-6E1507DBA13B}" presName="spNode" presStyleCnt="0"/>
      <dgm:spPr/>
    </dgm:pt>
    <dgm:pt modelId="{5D61AE27-3571-45DA-BA8E-2B0D55A3FD24}" type="pres">
      <dgm:prSet presAssocID="{3C285D0C-9F64-4930-AC38-CD89C30D9DF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8DF10A6-6FC2-4A51-BA33-52672EB68821}" type="pres">
      <dgm:prSet presAssocID="{6A099865-F971-4F5A-8A25-013ADE1ACAE2}" presName="node" presStyleLbl="node1" presStyleIdx="4" presStyleCnt="5" custScaleX="149323" custScaleY="103809" custRadScaleRad="114937" custRadScaleInc="-43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E2912-62A7-4344-A7DB-E830CD020514}" type="pres">
      <dgm:prSet presAssocID="{6A099865-F971-4F5A-8A25-013ADE1ACAE2}" presName="spNode" presStyleCnt="0"/>
      <dgm:spPr/>
    </dgm:pt>
    <dgm:pt modelId="{C037EDD7-12B7-4F1D-B558-A0130A8D18AA}" type="pres">
      <dgm:prSet presAssocID="{B2AEE6E0-1701-4467-9CB4-62C512E3D4A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E885677-A75B-4229-B393-24B77408A2AE}" type="presOf" srcId="{2F6D1E76-E257-4B80-A5ED-4E8214415778}" destId="{B19B4CCD-A852-45C4-BF8F-83C1E7A5B834}" srcOrd="0" destOrd="0" presId="urn:microsoft.com/office/officeart/2005/8/layout/cycle6"/>
    <dgm:cxn modelId="{FDDC7B0F-D019-4CBB-BE86-B429BF8BA7EF}" type="presOf" srcId="{7B8CC94C-2558-457A-BD09-270C7CC9A6AD}" destId="{35789D80-643E-40D0-91AB-1B08C9FC539B}" srcOrd="0" destOrd="0" presId="urn:microsoft.com/office/officeart/2005/8/layout/cycle6"/>
    <dgm:cxn modelId="{C63A5D25-05D9-4B45-BB36-AAE8D8DB4456}" type="presOf" srcId="{B2AEE6E0-1701-4467-9CB4-62C512E3D4A8}" destId="{C037EDD7-12B7-4F1D-B558-A0130A8D18AA}" srcOrd="0" destOrd="0" presId="urn:microsoft.com/office/officeart/2005/8/layout/cycle6"/>
    <dgm:cxn modelId="{66717E6B-6859-4E4B-BBA5-6D85C4109412}" srcId="{9845453A-BB57-4EB2-87C5-E4692C231AEB}" destId="{0D8EC739-F2F5-4197-9F06-6E1507DBA13B}" srcOrd="3" destOrd="0" parTransId="{34ED9725-27BF-4C9D-9644-360C90C9872F}" sibTransId="{3C285D0C-9F64-4930-AC38-CD89C30D9DF3}"/>
    <dgm:cxn modelId="{B0448A2C-7A92-4422-A7FB-63EF88E5ADE9}" srcId="{9845453A-BB57-4EB2-87C5-E4692C231AEB}" destId="{7B8CC94C-2558-457A-BD09-270C7CC9A6AD}" srcOrd="1" destOrd="0" parTransId="{0D90C147-4CE3-478B-A25A-B9F32327388E}" sibTransId="{2F6D1E76-E257-4B80-A5ED-4E8214415778}"/>
    <dgm:cxn modelId="{7209C475-2219-40E3-8D4A-28562F427BFB}" type="presOf" srcId="{6A099865-F971-4F5A-8A25-013ADE1ACAE2}" destId="{58DF10A6-6FC2-4A51-BA33-52672EB68821}" srcOrd="0" destOrd="0" presId="urn:microsoft.com/office/officeart/2005/8/layout/cycle6"/>
    <dgm:cxn modelId="{C5EC4940-642A-42BF-B075-3EA43651712C}" type="presOf" srcId="{BEEED29D-F4AF-49A4-8185-65D5F280E4B6}" destId="{31142BFC-C684-4118-B938-5F2A4AE5FF5B}" srcOrd="0" destOrd="0" presId="urn:microsoft.com/office/officeart/2005/8/layout/cycle6"/>
    <dgm:cxn modelId="{8AD6148C-CA12-4295-983A-36B3E5A913C2}" type="presOf" srcId="{B84BB5C8-4F0E-4E4F-84B6-CAD28292BECE}" destId="{DC991EED-552A-4036-B7AE-FD1A56E97066}" srcOrd="0" destOrd="0" presId="urn:microsoft.com/office/officeart/2005/8/layout/cycle6"/>
    <dgm:cxn modelId="{B68DD78E-6E87-4CA4-A8BA-BB12A1D8023A}" type="presOf" srcId="{3C285D0C-9F64-4930-AC38-CD89C30D9DF3}" destId="{5D61AE27-3571-45DA-BA8E-2B0D55A3FD24}" srcOrd="0" destOrd="0" presId="urn:microsoft.com/office/officeart/2005/8/layout/cycle6"/>
    <dgm:cxn modelId="{F1FC16D9-7346-49E5-B738-174F9363491A}" srcId="{9845453A-BB57-4EB2-87C5-E4692C231AEB}" destId="{46F6445E-BEE0-4E02-B278-CC6B5EA63603}" srcOrd="0" destOrd="0" parTransId="{8D733613-F19D-438D-89D1-04005C02196F}" sibTransId="{B84BB5C8-4F0E-4E4F-84B6-CAD28292BECE}"/>
    <dgm:cxn modelId="{255E7A15-6915-405E-976F-CF4D959ED50E}" type="presOf" srcId="{9845453A-BB57-4EB2-87C5-E4692C231AEB}" destId="{C61576B7-5A2E-4955-B132-F416509DD5AC}" srcOrd="0" destOrd="0" presId="urn:microsoft.com/office/officeart/2005/8/layout/cycle6"/>
    <dgm:cxn modelId="{B0E8C1D2-7C92-4253-8323-836C4E28C774}" type="presOf" srcId="{46F6445E-BEE0-4E02-B278-CC6B5EA63603}" destId="{8B1605BE-1213-46C7-970A-097A6A567453}" srcOrd="0" destOrd="0" presId="urn:microsoft.com/office/officeart/2005/8/layout/cycle6"/>
    <dgm:cxn modelId="{7EF293C3-7CBE-40D4-86E5-77D2F516654D}" srcId="{9845453A-BB57-4EB2-87C5-E4692C231AEB}" destId="{BEEED29D-F4AF-49A4-8185-65D5F280E4B6}" srcOrd="2" destOrd="0" parTransId="{135DE231-72FC-493D-8AAE-4EB41C14171A}" sibTransId="{426DB161-26E7-45FC-BBBD-EBB31DA83926}"/>
    <dgm:cxn modelId="{4EA62442-1C1D-4957-A7BB-7ADDB94BE3D7}" type="presOf" srcId="{0D8EC739-F2F5-4197-9F06-6E1507DBA13B}" destId="{FA17769B-0E75-4A18-8022-21E334F9874F}" srcOrd="0" destOrd="0" presId="urn:microsoft.com/office/officeart/2005/8/layout/cycle6"/>
    <dgm:cxn modelId="{16E32496-48A0-401F-A3E2-FA0250C49C2B}" type="presOf" srcId="{426DB161-26E7-45FC-BBBD-EBB31DA83926}" destId="{BD6ED5FA-F812-4B9E-8740-BD49383A6EFB}" srcOrd="0" destOrd="0" presId="urn:microsoft.com/office/officeart/2005/8/layout/cycle6"/>
    <dgm:cxn modelId="{A5CA95CB-478A-4AD5-9EB2-529003891DE5}" srcId="{9845453A-BB57-4EB2-87C5-E4692C231AEB}" destId="{6A099865-F971-4F5A-8A25-013ADE1ACAE2}" srcOrd="4" destOrd="0" parTransId="{FCE8CFA7-57D7-4C76-A9B0-92F1223F7036}" sibTransId="{B2AEE6E0-1701-4467-9CB4-62C512E3D4A8}"/>
    <dgm:cxn modelId="{96343B3C-A23A-4B98-8EAC-5C4B4A399391}" type="presParOf" srcId="{C61576B7-5A2E-4955-B132-F416509DD5AC}" destId="{8B1605BE-1213-46C7-970A-097A6A567453}" srcOrd="0" destOrd="0" presId="urn:microsoft.com/office/officeart/2005/8/layout/cycle6"/>
    <dgm:cxn modelId="{D18185C5-F69F-40AE-B2A3-20B6064CEB4F}" type="presParOf" srcId="{C61576B7-5A2E-4955-B132-F416509DD5AC}" destId="{3413ED8D-F2F5-49D7-B1F3-57FABC7143FA}" srcOrd="1" destOrd="0" presId="urn:microsoft.com/office/officeart/2005/8/layout/cycle6"/>
    <dgm:cxn modelId="{46931FDF-74E1-43E0-BE88-1679ABBEEDDA}" type="presParOf" srcId="{C61576B7-5A2E-4955-B132-F416509DD5AC}" destId="{DC991EED-552A-4036-B7AE-FD1A56E97066}" srcOrd="2" destOrd="0" presId="urn:microsoft.com/office/officeart/2005/8/layout/cycle6"/>
    <dgm:cxn modelId="{7F48F988-149F-4B4D-9062-86119C8FB913}" type="presParOf" srcId="{C61576B7-5A2E-4955-B132-F416509DD5AC}" destId="{35789D80-643E-40D0-91AB-1B08C9FC539B}" srcOrd="3" destOrd="0" presId="urn:microsoft.com/office/officeart/2005/8/layout/cycle6"/>
    <dgm:cxn modelId="{DD701AF1-F911-4F77-B48C-2697524FD2DA}" type="presParOf" srcId="{C61576B7-5A2E-4955-B132-F416509DD5AC}" destId="{9BE51340-F928-4A6A-80B2-303B71504039}" srcOrd="4" destOrd="0" presId="urn:microsoft.com/office/officeart/2005/8/layout/cycle6"/>
    <dgm:cxn modelId="{0988E79B-7F0B-4270-9D22-D810A26DFFFA}" type="presParOf" srcId="{C61576B7-5A2E-4955-B132-F416509DD5AC}" destId="{B19B4CCD-A852-45C4-BF8F-83C1E7A5B834}" srcOrd="5" destOrd="0" presId="urn:microsoft.com/office/officeart/2005/8/layout/cycle6"/>
    <dgm:cxn modelId="{82B2810A-DC5D-438F-BAB2-9DD6B9544EF2}" type="presParOf" srcId="{C61576B7-5A2E-4955-B132-F416509DD5AC}" destId="{31142BFC-C684-4118-B938-5F2A4AE5FF5B}" srcOrd="6" destOrd="0" presId="urn:microsoft.com/office/officeart/2005/8/layout/cycle6"/>
    <dgm:cxn modelId="{3A15AEA8-330E-4AC9-ACFF-7909B637AC7B}" type="presParOf" srcId="{C61576B7-5A2E-4955-B132-F416509DD5AC}" destId="{715335EB-7A53-462C-B9CF-E177E37BEC56}" srcOrd="7" destOrd="0" presId="urn:microsoft.com/office/officeart/2005/8/layout/cycle6"/>
    <dgm:cxn modelId="{255DFCA4-94AE-4572-8CC4-C9997E16573E}" type="presParOf" srcId="{C61576B7-5A2E-4955-B132-F416509DD5AC}" destId="{BD6ED5FA-F812-4B9E-8740-BD49383A6EFB}" srcOrd="8" destOrd="0" presId="urn:microsoft.com/office/officeart/2005/8/layout/cycle6"/>
    <dgm:cxn modelId="{AEECBDAD-8A1E-4E67-ACDF-DF156AA9DD7D}" type="presParOf" srcId="{C61576B7-5A2E-4955-B132-F416509DD5AC}" destId="{FA17769B-0E75-4A18-8022-21E334F9874F}" srcOrd="9" destOrd="0" presId="urn:microsoft.com/office/officeart/2005/8/layout/cycle6"/>
    <dgm:cxn modelId="{1A8C3BE3-0071-416B-9F44-4DE44D4624FC}" type="presParOf" srcId="{C61576B7-5A2E-4955-B132-F416509DD5AC}" destId="{A291CAE2-D547-4641-9F1C-BB01BB4B00A9}" srcOrd="10" destOrd="0" presId="urn:microsoft.com/office/officeart/2005/8/layout/cycle6"/>
    <dgm:cxn modelId="{32B3D2D2-BB31-4972-94E4-27CD724F1720}" type="presParOf" srcId="{C61576B7-5A2E-4955-B132-F416509DD5AC}" destId="{5D61AE27-3571-45DA-BA8E-2B0D55A3FD24}" srcOrd="11" destOrd="0" presId="urn:microsoft.com/office/officeart/2005/8/layout/cycle6"/>
    <dgm:cxn modelId="{1C54A73D-4CEF-4856-BEBB-1FC44730E085}" type="presParOf" srcId="{C61576B7-5A2E-4955-B132-F416509DD5AC}" destId="{58DF10A6-6FC2-4A51-BA33-52672EB68821}" srcOrd="12" destOrd="0" presId="urn:microsoft.com/office/officeart/2005/8/layout/cycle6"/>
    <dgm:cxn modelId="{337CBF8A-3402-42C6-881F-0FD56F3B2612}" type="presParOf" srcId="{C61576B7-5A2E-4955-B132-F416509DD5AC}" destId="{047E2912-62A7-4344-A7DB-E830CD020514}" srcOrd="13" destOrd="0" presId="urn:microsoft.com/office/officeart/2005/8/layout/cycle6"/>
    <dgm:cxn modelId="{D174DA48-065E-47F5-BD15-FFF1B840C93D}" type="presParOf" srcId="{C61576B7-5A2E-4955-B132-F416509DD5AC}" destId="{C037EDD7-12B7-4F1D-B558-A0130A8D18A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605BE-1213-46C7-970A-097A6A567453}">
      <dsp:nvSpPr>
        <dsp:cNvPr id="0" name=""/>
        <dsp:cNvSpPr/>
      </dsp:nvSpPr>
      <dsp:spPr>
        <a:xfrm>
          <a:off x="2232243" y="249347"/>
          <a:ext cx="3432539" cy="1600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Нестандартные уроки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310370" y="327474"/>
        <a:ext cx="3276285" cy="1444180"/>
      </dsp:txXfrm>
    </dsp:sp>
    <dsp:sp modelId="{DC991EED-552A-4036-B7AE-FD1A56E97066}">
      <dsp:nvSpPr>
        <dsp:cNvPr id="0" name=""/>
        <dsp:cNvSpPr/>
      </dsp:nvSpPr>
      <dsp:spPr>
        <a:xfrm>
          <a:off x="1288077" y="975654"/>
          <a:ext cx="5342373" cy="5342373"/>
        </a:xfrm>
        <a:custGeom>
          <a:avLst/>
          <a:gdLst/>
          <a:ahLst/>
          <a:cxnLst/>
          <a:rect l="0" t="0" r="0" b="0"/>
          <a:pathLst>
            <a:path>
              <a:moveTo>
                <a:pt x="4381510" y="619350"/>
              </a:moveTo>
              <a:arcTo wR="2671186" hR="2671186" stAng="18588789" swAng="78996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9D80-643E-40D0-91AB-1B08C9FC539B}">
      <dsp:nvSpPr>
        <dsp:cNvPr id="0" name=""/>
        <dsp:cNvSpPr/>
      </dsp:nvSpPr>
      <dsp:spPr>
        <a:xfrm>
          <a:off x="4976203" y="2043502"/>
          <a:ext cx="2976917" cy="1822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Исследовательские работы</a:t>
          </a:r>
        </a:p>
      </dsp:txBody>
      <dsp:txXfrm>
        <a:off x="5065170" y="2132469"/>
        <a:ext cx="2798983" cy="1644569"/>
      </dsp:txXfrm>
    </dsp:sp>
    <dsp:sp modelId="{B19B4CCD-A852-45C4-BF8F-83C1E7A5B834}">
      <dsp:nvSpPr>
        <dsp:cNvPr id="0" name=""/>
        <dsp:cNvSpPr/>
      </dsp:nvSpPr>
      <dsp:spPr>
        <a:xfrm>
          <a:off x="1100603" y="1217728"/>
          <a:ext cx="5342373" cy="5342373"/>
        </a:xfrm>
        <a:custGeom>
          <a:avLst/>
          <a:gdLst/>
          <a:ahLst/>
          <a:cxnLst/>
          <a:rect l="0" t="0" r="0" b="0"/>
          <a:pathLst>
            <a:path>
              <a:moveTo>
                <a:pt x="5342308" y="2652557"/>
              </a:moveTo>
              <a:arcTo wR="2671186" hR="2671186" stAng="21576024" swAng="54038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42BFC-C684-4118-B938-5F2A4AE5FF5B}">
      <dsp:nvSpPr>
        <dsp:cNvPr id="0" name=""/>
        <dsp:cNvSpPr/>
      </dsp:nvSpPr>
      <dsp:spPr>
        <a:xfrm>
          <a:off x="4064597" y="4292899"/>
          <a:ext cx="3640263" cy="1573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Интеллектуальные игры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41393" y="4369695"/>
        <a:ext cx="3486671" cy="1419579"/>
      </dsp:txXfrm>
    </dsp:sp>
    <dsp:sp modelId="{BD6ED5FA-F812-4B9E-8740-BD49383A6EFB}">
      <dsp:nvSpPr>
        <dsp:cNvPr id="0" name=""/>
        <dsp:cNvSpPr/>
      </dsp:nvSpPr>
      <dsp:spPr>
        <a:xfrm>
          <a:off x="429783" y="626393"/>
          <a:ext cx="5342373" cy="5342373"/>
        </a:xfrm>
        <a:custGeom>
          <a:avLst/>
          <a:gdLst/>
          <a:ahLst/>
          <a:cxnLst/>
          <a:rect l="0" t="0" r="0" b="0"/>
          <a:pathLst>
            <a:path>
              <a:moveTo>
                <a:pt x="3619469" y="5168384"/>
              </a:moveTo>
              <a:arcTo wR="2671186" hR="2671186" stAng="4152377" swAng="210740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7769B-0E75-4A18-8022-21E334F9874F}">
      <dsp:nvSpPr>
        <dsp:cNvPr id="0" name=""/>
        <dsp:cNvSpPr/>
      </dsp:nvSpPr>
      <dsp:spPr>
        <a:xfrm>
          <a:off x="11985" y="4154035"/>
          <a:ext cx="3148707" cy="1727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Творческое воображение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96315" y="4238365"/>
        <a:ext cx="2980047" cy="1558849"/>
      </dsp:txXfrm>
    </dsp:sp>
    <dsp:sp modelId="{5D61AE27-3571-45DA-BA8E-2B0D55A3FD24}">
      <dsp:nvSpPr>
        <dsp:cNvPr id="0" name=""/>
        <dsp:cNvSpPr/>
      </dsp:nvSpPr>
      <dsp:spPr>
        <a:xfrm>
          <a:off x="932581" y="2653396"/>
          <a:ext cx="5342373" cy="5342373"/>
        </a:xfrm>
        <a:custGeom>
          <a:avLst/>
          <a:gdLst/>
          <a:ahLst/>
          <a:cxnLst/>
          <a:rect l="0" t="0" r="0" b="0"/>
          <a:pathLst>
            <a:path>
              <a:moveTo>
                <a:pt x="272755" y="1495275"/>
              </a:moveTo>
              <a:arcTo wR="2671186" hR="2671186" stAng="12367077" swAng="75461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F10A6-6FC2-4A51-BA33-52672EB68821}">
      <dsp:nvSpPr>
        <dsp:cNvPr id="0" name=""/>
        <dsp:cNvSpPr/>
      </dsp:nvSpPr>
      <dsp:spPr>
        <a:xfrm>
          <a:off x="0" y="2261257"/>
          <a:ext cx="3073216" cy="1388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Задания на воображение. Сказки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7792" y="2329049"/>
        <a:ext cx="2937632" cy="1253136"/>
      </dsp:txXfrm>
    </dsp:sp>
    <dsp:sp modelId="{C037EDD7-12B7-4F1D-B558-A0130A8D18AA}">
      <dsp:nvSpPr>
        <dsp:cNvPr id="0" name=""/>
        <dsp:cNvSpPr/>
      </dsp:nvSpPr>
      <dsp:spPr>
        <a:xfrm>
          <a:off x="796265" y="1629262"/>
          <a:ext cx="5342373" cy="5342373"/>
        </a:xfrm>
        <a:custGeom>
          <a:avLst/>
          <a:gdLst/>
          <a:ahLst/>
          <a:cxnLst/>
          <a:rect l="0" t="0" r="0" b="0"/>
          <a:pathLst>
            <a:path>
              <a:moveTo>
                <a:pt x="951768" y="626965"/>
              </a:moveTo>
              <a:arcTo wR="2671186" hR="2671186" stAng="13795945" swAng="98733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F37F-026E-4A33-A025-F0E35517D229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7A4CF-C2D8-44FB-9E28-768EB5242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D58E-E8E9-4E84-89DF-ED9F89D229E1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AB1C-8C23-41F6-9BA3-17526CFD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A337-473C-45FB-B8E4-24D75A10CDE0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3287-616B-4C93-97F3-7904DE774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78AB24-71C9-4AA8-803C-56F5702DDE5E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540049-CBD7-4AAE-BB61-B1D93D6E1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9497-18AB-411E-99CA-CBC01AE5C38E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02D-C99B-44FE-A2AE-D54CBA9F8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2BAD-747C-482C-8C1A-F1A89F024D3F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B9A3-ECB2-4316-9020-E62284C98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F735-3C3A-4080-B295-9A88968F8FE8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7DCB-E38D-4FB0-9F7F-E65DEBF79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35DEE5-4517-45C8-97A8-5590F5E2B4EF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F7B325-E9AF-4B11-BFC4-CDEDA66B0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E77F-6F27-4BD0-9895-25E806FD6E23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B747-B830-42A0-85E1-84C960906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F172A1-6A58-4024-9DF3-E0AC1B92EE92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A55A88-6288-4969-AF9A-F7038A736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44FB4F-1845-4A87-8E6E-4EA48839F381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DD185A-2310-466B-82DE-8134F2255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5E1290-3E07-4CED-9921-F085573EED65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FA895-6E61-459D-9778-E03EA10AB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2" r:id="rId5"/>
    <p:sldLayoutId id="2147483807" r:id="rId6"/>
    <p:sldLayoutId id="2147483801" r:id="rId7"/>
    <p:sldLayoutId id="2147483808" r:id="rId8"/>
    <p:sldLayoutId id="2147483809" r:id="rId9"/>
    <p:sldLayoutId id="2147483800" r:id="rId10"/>
    <p:sldLayoutId id="21474837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350"/>
            <a:ext cx="9144000" cy="33845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cap="none" smtClean="0">
                <a:solidFill>
                  <a:srgbClr val="C00000"/>
                </a:solidFill>
              </a:rPr>
              <a:t>РАЗВИТИЕ </a:t>
            </a:r>
            <a:br>
              <a:rPr lang="ru-RU" sz="2400" cap="none" smtClean="0">
                <a:solidFill>
                  <a:srgbClr val="C00000"/>
                </a:solidFill>
              </a:rPr>
            </a:br>
            <a:r>
              <a:rPr lang="ru-RU" sz="2400" cap="none" smtClean="0">
                <a:solidFill>
                  <a:srgbClr val="C00000"/>
                </a:solidFill>
              </a:rPr>
              <a:t>ТВОРЧЕСКИХ СПОСОБНОСТЕЙ УЧАЩИХСЯ                                                                                         НА УРОКАХ </a:t>
            </a:r>
            <a:r>
              <a:rPr lang="ru-RU" sz="2400" i="1" cap="none" smtClean="0">
                <a:solidFill>
                  <a:srgbClr val="C00000"/>
                </a:solidFill>
              </a:rPr>
              <a:t> </a:t>
            </a:r>
            <a:br>
              <a:rPr lang="ru-RU" sz="2400" i="1" cap="none" smtClean="0">
                <a:solidFill>
                  <a:srgbClr val="C00000"/>
                </a:solidFill>
              </a:rPr>
            </a:br>
            <a:r>
              <a:rPr lang="ru-RU" sz="2400" cap="none" smtClean="0">
                <a:solidFill>
                  <a:srgbClr val="C00000"/>
                </a:solidFill>
              </a:rPr>
              <a:t>РУССКОГО ЯЗЫКА И ЛИТЕРАТУРЫ</a:t>
            </a:r>
            <a:br>
              <a:rPr lang="ru-RU" sz="2400" cap="none" smtClean="0">
                <a:solidFill>
                  <a:srgbClr val="C00000"/>
                </a:solidFill>
              </a:rPr>
            </a:br>
            <a:endParaRPr lang="ru-RU" sz="2400" cap="none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613" cy="923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А мы убрали бараньи рожки Пана и увидели веселого балагура деда </a:t>
            </a:r>
            <a:r>
              <a:rPr lang="ru-RU" sz="2000" b="1" dirty="0" err="1" smtClean="0">
                <a:solidFill>
                  <a:srgbClr val="C00000"/>
                </a:solidFill>
              </a:rPr>
              <a:t>Щукаря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554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2060"/>
                </a:solidFill>
              </a:rPr>
              <a:t>ПАН</a:t>
            </a:r>
          </a:p>
        </p:txBody>
      </p:sp>
      <p:sp>
        <p:nvSpPr>
          <p:cNvPr id="23555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2060"/>
                </a:solidFill>
              </a:rPr>
              <a:t>ДЕД ЩУКАРЬ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2276475"/>
            <a:ext cx="2943225" cy="4152900"/>
          </a:xfrm>
        </p:spPr>
      </p:pic>
      <p:pic>
        <p:nvPicPr>
          <p:cNvPr id="23557" name="Picture 5" descr="Безимени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420938"/>
            <a:ext cx="3344863" cy="2728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539750" y="1556792"/>
            <a:ext cx="76327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entury Schoolbook" pitchFamily="18" charset="0"/>
              </a:rPr>
              <a:t>ИНТЕЛЛЕКТУАЛЬНЫЕ 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Century Schoolbook" pitchFamily="18" charset="0"/>
              </a:rPr>
              <a:t>ИГРЫ</a:t>
            </a:r>
            <a:endParaRPr lang="ru-RU" sz="4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002588" cy="12239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Что объединяет эти четыре стихотворения?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1.  Вкруг деревни сошлись,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склонам гор прилепившись,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Яблони в вешнем цвету…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2. Заглядевшись на солнце,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Незаметно забрёл я в сад –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А там пионы в цвету!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3. Смотрю без конца,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 картинку с видом осенним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Раскрытый веер…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4. Неспешно ступает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заснеженной зимней бахче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Большая кошка…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?id=166568110-4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3455988" cy="2592388"/>
          </a:xfrm>
          <a:prstGeom prst="rect">
            <a:avLst/>
          </a:prstGeom>
          <a:noFill/>
        </p:spPr>
      </p:pic>
      <p:pic>
        <p:nvPicPr>
          <p:cNvPr id="26630" name="Picture 6" descr="i?id=335291536-3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3816350" cy="2543175"/>
          </a:xfrm>
          <a:prstGeom prst="rect">
            <a:avLst/>
          </a:prstGeom>
          <a:noFill/>
        </p:spPr>
      </p:pic>
      <p:pic>
        <p:nvPicPr>
          <p:cNvPr id="26632" name="Picture 8" descr="i?id=143684849-4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3529012" cy="2582863"/>
          </a:xfrm>
          <a:prstGeom prst="rect">
            <a:avLst/>
          </a:prstGeom>
          <a:noFill/>
        </p:spPr>
      </p:pic>
      <p:pic>
        <p:nvPicPr>
          <p:cNvPr id="26634" name="Picture 10" descr="i?id=51721772-6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455988" cy="2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 О М Н И Т Е 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При оценивании творческих работ необходимо </a:t>
            </a:r>
            <a:r>
              <a:rPr lang="ru-RU" sz="3200" b="1" dirty="0" smtClean="0">
                <a:solidFill>
                  <a:srgbClr val="C00000"/>
                </a:solidFill>
              </a:rPr>
              <a:t>терпение </a:t>
            </a:r>
            <a:r>
              <a:rPr lang="ru-RU" sz="3200" b="1" dirty="0" smtClean="0">
                <a:solidFill>
                  <a:srgbClr val="002060"/>
                </a:solidFill>
              </a:rPr>
              <a:t>(«быстрых» результатов практически не бывает), </a:t>
            </a:r>
            <a:r>
              <a:rPr lang="ru-RU" sz="3200" b="1" dirty="0" smtClean="0">
                <a:solidFill>
                  <a:srgbClr val="C00000"/>
                </a:solidFill>
              </a:rPr>
              <a:t>доброжелательность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</a:rPr>
              <a:t>деликатность, равноправие </a:t>
            </a:r>
            <a:r>
              <a:rPr lang="ru-RU" sz="3200" b="1" dirty="0" smtClean="0">
                <a:solidFill>
                  <a:srgbClr val="002060"/>
                </a:solidFill>
              </a:rPr>
              <a:t>(недопустимо делить детей на талантливых и «остальных»). </a:t>
            </a:r>
            <a:r>
              <a:rPr lang="ru-RU" sz="3200" b="1" dirty="0" smtClean="0">
                <a:solidFill>
                  <a:srgbClr val="FF0000"/>
                </a:solidFill>
              </a:rPr>
              <a:t>Детей без воображения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не бывает!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332656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sz="quarter" idx="1"/>
          </p:nvPr>
        </p:nvSpPr>
        <p:spPr>
          <a:xfrm>
            <a:off x="1187450" y="2708275"/>
            <a:ext cx="6985000" cy="37655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smtClean="0">
                <a:solidFill>
                  <a:srgbClr val="C00000"/>
                </a:solidFill>
              </a:rPr>
              <a:t>НЕСТАНДАРТНЫЕ </a:t>
            </a:r>
          </a:p>
          <a:p>
            <a:pPr algn="ctr">
              <a:buFont typeface="Wingdings" pitchFamily="2" charset="2"/>
              <a:buNone/>
            </a:pPr>
            <a:endParaRPr lang="ru-RU" sz="4400" b="1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400" b="1" smtClean="0">
                <a:solidFill>
                  <a:srgbClr val="C00000"/>
                </a:solidFill>
              </a:rPr>
              <a:t>УРОКИ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?id=34327694-3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725612" cy="22320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8" name="Picture 4" descr="i?id=83270126-3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1531937" cy="2147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0" name="Picture 6" descr="i?id=82643135-0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450" y="3284538"/>
            <a:ext cx="1565275" cy="20780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6392" name="Picture 8" descr="i?id=173147741-5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1592262" cy="207645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6394" name="Picture 10" descr="i?id=35610949-32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1571625" cy="20875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6" name="Picture 12" descr="i?id=436031937-04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2160587" cy="1800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402" name="Picture 18" descr="i?id=186643241-64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508500"/>
            <a:ext cx="1371600" cy="1428750"/>
          </a:xfrm>
          <a:prstGeom prst="rect">
            <a:avLst/>
          </a:prstGeom>
          <a:noFill/>
        </p:spPr>
      </p:pic>
      <p:pic>
        <p:nvPicPr>
          <p:cNvPr id="16404" name="Picture 20" descr="i?id=82474632-00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1268413"/>
            <a:ext cx="1108075" cy="1644650"/>
          </a:xfrm>
          <a:prstGeom prst="rect">
            <a:avLst/>
          </a:prstGeom>
          <a:noFill/>
        </p:spPr>
      </p:pic>
      <p:pic>
        <p:nvPicPr>
          <p:cNvPr id="16406" name="Picture 22" descr="i?id=384662097-63-72&amp;n=2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700213"/>
            <a:ext cx="1512887" cy="1206500"/>
          </a:xfrm>
          <a:prstGeom prst="rect">
            <a:avLst/>
          </a:prstGeom>
          <a:noFill/>
        </p:spPr>
      </p:pic>
      <p:pic>
        <p:nvPicPr>
          <p:cNvPr id="16408" name="Picture 24" descr="i?id=473381510-56-72&amp;n=2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797425"/>
            <a:ext cx="1728787" cy="1401763"/>
          </a:xfrm>
          <a:prstGeom prst="rect">
            <a:avLst/>
          </a:prstGeom>
          <a:noFill/>
        </p:spPr>
      </p:pic>
      <p:pic>
        <p:nvPicPr>
          <p:cNvPr id="16410" name="Picture 26" descr="i?id=466026300-06-72&amp;n=2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1873250" cy="1249362"/>
          </a:xfrm>
          <a:prstGeom prst="rect">
            <a:avLst/>
          </a:prstGeom>
          <a:noFill/>
        </p:spPr>
      </p:pic>
      <p:pic>
        <p:nvPicPr>
          <p:cNvPr id="16412" name="Picture 28" descr="i?id=280867064-61-72&amp;n=2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5013325"/>
            <a:ext cx="1727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313612" cy="40528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ЗАДАНИЯ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НА ВООБРАЖЕНИЕ </a:t>
            </a:r>
          </a:p>
          <a:p>
            <a:pPr algn="ctr">
              <a:buFont typeface="Wingdings" pitchFamily="2" charset="2"/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СКАЗКИ</a:t>
            </a: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61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СКАЗКА «</a:t>
            </a:r>
            <a:r>
              <a:rPr lang="ru-RU" b="1" i="1" dirty="0" smtClean="0">
                <a:solidFill>
                  <a:srgbClr val="C00000"/>
                </a:solidFill>
              </a:rPr>
              <a:t>Как </a:t>
            </a:r>
            <a:r>
              <a:rPr lang="ru-RU" b="1" i="1" dirty="0" err="1" smtClean="0">
                <a:solidFill>
                  <a:srgbClr val="C00000"/>
                </a:solidFill>
              </a:rPr>
              <a:t>Ибрай</a:t>
            </a:r>
            <a:r>
              <a:rPr lang="ru-RU" b="1" i="1" dirty="0" smtClean="0">
                <a:solidFill>
                  <a:srgbClr val="C00000"/>
                </a:solidFill>
              </a:rPr>
              <a:t> себе невесту нашел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3719512" cy="5732462"/>
          </a:xfrm>
        </p:spPr>
        <p:txBody>
          <a:bodyPr/>
          <a:lstStyle/>
          <a:p>
            <a:r>
              <a:rPr lang="ru-RU" sz="1400" b="1" smtClean="0">
                <a:solidFill>
                  <a:srgbClr val="002060"/>
                </a:solidFill>
                <a:latin typeface="Georgia" pitchFamily="18" charset="0"/>
              </a:rPr>
              <a:t>Диву дался Ибрай, когда увидел ее отражение: там была красавица-девица с длинными волосами, а на голове у нее был вышитый жемчугами калфак. </a:t>
            </a:r>
          </a:p>
          <a:p>
            <a:endParaRPr lang="ru-RU" sz="1400" smtClean="0"/>
          </a:p>
        </p:txBody>
      </p:sp>
      <p:sp>
        <p:nvSpPr>
          <p:cNvPr id="18435" name="Содержимое 3"/>
          <p:cNvSpPr>
            <a:spLocks noGrp="1"/>
          </p:cNvSpPr>
          <p:nvPr>
            <p:ph sz="quarter" idx="2"/>
          </p:nvPr>
        </p:nvSpPr>
        <p:spPr>
          <a:xfrm>
            <a:off x="4067175" y="1268413"/>
            <a:ext cx="4176713" cy="5040312"/>
          </a:xfrm>
        </p:spPr>
        <p:txBody>
          <a:bodyPr/>
          <a:lstStyle/>
          <a:p>
            <a:r>
              <a:rPr lang="ru-RU" sz="1400" b="1" smtClean="0">
                <a:solidFill>
                  <a:srgbClr val="002060"/>
                </a:solidFill>
                <a:latin typeface="Georgia" pitchFamily="18" charset="0"/>
              </a:rPr>
              <a:t>Вдруг видит, поднимается из-под горы девица-красавица и идет прямо к нему. Ахнул Ибрай, потому что перед ним стояла красавица, которая была отражением лягушки-квакушки</a:t>
            </a:r>
            <a:endParaRPr lang="ru-RU" sz="140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2447925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28844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106611" y="1322387"/>
            <a:ext cx="7200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entury Schoolbook" pitchFamily="18" charset="0"/>
              </a:rPr>
              <a:t>ТВОРЧЕСКОЕ ВООБРАЖЕНИЕ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Century Schoolbook" pitchFamily="18" charset="0"/>
              </a:rPr>
              <a:t>ПЕРЕВОПЛОЩЕНИЕ</a:t>
            </a:r>
            <a:endParaRPr lang="ru-RU" sz="4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620713"/>
            <a:ext cx="3889375" cy="5551487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800" b="1" i="1" smtClean="0">
                <a:solidFill>
                  <a:srgbClr val="002060"/>
                </a:solidFill>
              </a:rPr>
              <a:t>Ты — бездомная собака; что ты думаешь о людях, пробегающих мимо тебя? </a:t>
            </a:r>
            <a:endParaRPr lang="ru-RU" sz="2800" b="1" smtClean="0">
              <a:solidFill>
                <a:srgbClr val="002060"/>
              </a:solidFill>
            </a:endParaRPr>
          </a:p>
        </p:txBody>
      </p:sp>
      <p:sp>
        <p:nvSpPr>
          <p:cNvPr id="20482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620713"/>
            <a:ext cx="3816350" cy="5545137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800" b="1" i="1" smtClean="0">
                <a:solidFill>
                  <a:srgbClr val="002060"/>
                </a:solidFill>
              </a:rPr>
              <a:t>Ты — береза; что ты чувствуешь, когда ломают твои ветки?</a:t>
            </a:r>
            <a:endParaRPr lang="ru-RU" sz="2800" b="1" smtClean="0">
              <a:solidFill>
                <a:srgbClr val="002060"/>
              </a:solidFill>
            </a:endParaRPr>
          </a:p>
        </p:txBody>
      </p:sp>
      <p:pic>
        <p:nvPicPr>
          <p:cNvPr id="20484" name="Picture 4" descr="i?id=426982864-0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925763"/>
            <a:ext cx="3455987" cy="2592387"/>
          </a:xfrm>
          <a:prstGeom prst="rect">
            <a:avLst/>
          </a:prstGeom>
          <a:noFill/>
        </p:spPr>
      </p:pic>
      <p:pic>
        <p:nvPicPr>
          <p:cNvPr id="20486" name="Picture 6" descr="i?id=150685424-5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997200"/>
            <a:ext cx="3240087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79200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entury Schoolbook" pitchFamily="18" charset="0"/>
              </a:rPr>
              <a:t>ИССЛЕДОВАТЕЛЬСКИЕ 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Century Schoolbook" pitchFamily="18" charset="0"/>
              </a:rPr>
              <a:t>РАБОТЫ</a:t>
            </a:r>
            <a:endParaRPr lang="ru-RU" sz="4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186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РАЗВИТИЕ  ТВОРЧЕСКИХ СПОСОБНОСТЕЙ УЧАЩИХСЯ                                                                                         НА УРОКАХ   РУССКОГО ЯЗЫКА И ЛИТЕРАТУРЫ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«Как Ибрай себе невесту нашел»</vt:lpstr>
      <vt:lpstr>Презентация PowerPoint</vt:lpstr>
      <vt:lpstr>Презентация PowerPoint</vt:lpstr>
      <vt:lpstr>Презентация PowerPoint</vt:lpstr>
      <vt:lpstr>А мы убрали бараньи рожки Пана и увидели веселого балагура деда Щукаря</vt:lpstr>
      <vt:lpstr>Презентация PowerPoint</vt:lpstr>
      <vt:lpstr>Что объединяет эти четыре стихотворения? </vt:lpstr>
      <vt:lpstr>Презентация PowerPoint</vt:lpstr>
      <vt:lpstr>П О М Н И Т 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Сания</cp:lastModifiedBy>
  <cp:revision>17</cp:revision>
  <dcterms:created xsi:type="dcterms:W3CDTF">2013-08-18T07:02:44Z</dcterms:created>
  <dcterms:modified xsi:type="dcterms:W3CDTF">2016-03-06T15:23:15Z</dcterms:modified>
</cp:coreProperties>
</file>