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14BB52-0E99-48C8-B80E-55A0CB07EDB9}" type="datetimeFigureOut">
              <a:rPr lang="ru-RU" smtClean="0"/>
              <a:pPr/>
              <a:t>04.03.2016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C5ADD2-2687-4FAB-8B99-F00709DC0E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851648" cy="291467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Переход российского образования на стандартизацию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4857760"/>
            <a:ext cx="4711424" cy="714380"/>
          </a:xfrm>
        </p:spPr>
        <p:txBody>
          <a:bodyPr/>
          <a:lstStyle/>
          <a:p>
            <a:r>
              <a:rPr lang="ru-RU" dirty="0" smtClean="0"/>
              <a:t>Выполнила: Акулова  А. С.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429156"/>
          </a:xfrm>
        </p:spPr>
        <p:txBody>
          <a:bodyPr/>
          <a:lstStyle/>
          <a:p>
            <a:pPr algn="ctr">
              <a:buFontTx/>
              <a:buChar char="-"/>
            </a:pPr>
            <a:r>
              <a:rPr lang="ru-RU" dirty="0" smtClean="0"/>
              <a:t>умения работать в группах, способности к интегральному использованию знаний;</a:t>
            </a:r>
          </a:p>
          <a:p>
            <a:pPr algn="ctr">
              <a:buFontTx/>
              <a:buChar char="-"/>
            </a:pPr>
            <a:r>
              <a:rPr lang="ru-RU" dirty="0" smtClean="0"/>
              <a:t>инициативности, в т. ч. в приобретении знаний и в их продуктивном применении; </a:t>
            </a:r>
          </a:p>
          <a:p>
            <a:pPr algn="ctr">
              <a:buFontTx/>
              <a:buChar char="-"/>
            </a:pPr>
            <a:r>
              <a:rPr lang="ru-RU" dirty="0" smtClean="0"/>
              <a:t>культурной восприимчивости; </a:t>
            </a:r>
            <a:r>
              <a:rPr lang="en-US" dirty="0" smtClean="0"/>
              <a:t>	</a:t>
            </a:r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способности принимать самостоятельные решения и нести за них социальную и личностную ответственность.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Закон РФ: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"Государственные образовательные стандарты по новым образовательным программам вводятся не ранее чем через пять лет после начала работы по данным программам. Государственные образовательные стандарты разрабатываются на конкурсной основе и уточняются на той же основе не реже одного раза в десять лет. Конкурс объявляется Правительством Российской Федерации".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/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Пересмотр обязательных требований к содержанию подготовки специалистов связан с новой тенденцией, возникшей в последнее десятилетие ХХ в., – сокращение сроков обучения в высшей школе и введение многоуровневых программ высшего образования для того, чтобы приблизить высшее образование к рынку труда.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Важнейшая функция образования – 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развитие личности обучающегося, его творческого потенциала и профессиональных способностей</a:t>
            </a:r>
            <a:endParaRPr lang="ru-RU" sz="4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248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Преемственность стандартов общего и высшего профессионального образования заметна и в их структуре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03847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наличие федерального; </a:t>
            </a:r>
          </a:p>
          <a:p>
            <a:pPr>
              <a:buFontTx/>
              <a:buChar char="-"/>
            </a:pPr>
            <a:r>
              <a:rPr lang="ru-RU" sz="3600" dirty="0" smtClean="0"/>
              <a:t>национально-регионального компонента; </a:t>
            </a:r>
          </a:p>
          <a:p>
            <a:pPr>
              <a:buFontTx/>
              <a:buChar char="-"/>
            </a:pPr>
            <a:r>
              <a:rPr lang="ru-RU" sz="3600" dirty="0" smtClean="0"/>
              <a:t>школьного/вузовского компонента </a:t>
            </a:r>
            <a:endParaRPr lang="ru-RU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39028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Главная функция стандарта – </a:t>
            </a:r>
            <a:endParaRPr lang="ru-RU" sz="6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 smtClean="0"/>
              <a:t>повышение качества образования</a:t>
            </a:r>
            <a:endParaRPr lang="ru-RU" sz="6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Качество образования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многокомпонентное явление, включающее в себя, по мнению экспертов, не только качество учебного процесса и педагогической деятельности или </a:t>
            </a:r>
            <a:r>
              <a:rPr lang="ru-RU" dirty="0" err="1" smtClean="0"/>
              <a:t>научнопедагогических</a:t>
            </a:r>
            <a:r>
              <a:rPr lang="ru-RU" dirty="0" smtClean="0"/>
              <a:t> кадров и образовательных программ, но и качество (уровень) </a:t>
            </a:r>
            <a:r>
              <a:rPr lang="ru-RU" dirty="0" err="1" smtClean="0"/>
              <a:t>материальнотехнической</a:t>
            </a:r>
            <a:r>
              <a:rPr lang="ru-RU" dirty="0" smtClean="0"/>
              <a:t> базы и </a:t>
            </a:r>
            <a:r>
              <a:rPr lang="ru-RU" dirty="0" err="1" smtClean="0"/>
              <a:t>информационнообразовательной</a:t>
            </a:r>
            <a:r>
              <a:rPr lang="ru-RU" dirty="0" smtClean="0"/>
              <a:t> среды, а также качество студентов, учащихся, абитуриентов, качество управления и исследований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7531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8800" dirty="0" smtClean="0">
                <a:solidFill>
                  <a:srgbClr val="0070C0"/>
                </a:solidFill>
              </a:rPr>
              <a:t>СПАСИБО ЗА ВНИМАНИЕ!</a:t>
            </a:r>
            <a:endParaRPr lang="ru-RU" sz="8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 smtClean="0"/>
              <a:t>Стандартизация образования вызвана необходимостью создания единого образовательного пространства в России, что позволит обеспечить равный уровень образования для всех выпускников образовательных учреждений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Основные цели и содержание образования в нашей стране задаются федеральными законами "Об образовании" и "О высшем и послевузовском профессиональном образовании"</a:t>
            </a: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407194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Содержание образования и его направленность отражают стандарты всех уровней и ступеней образования, разрабатываемые по заказу правительственного органа научными и общественными организациями системы образования, и образовательные программы.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2428892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В последние годы большое внимание уделяется вопросам стандартизации со стороны национальных систем образования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8956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1999 г. началась эпоха глубоких и масштабных преобразований национальных систем образования в Европе, что зафиксировано в Болонской декларации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Стандарты – 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принципы и ценности, которым необходимо следовать</a:t>
            </a:r>
            <a:endParaRPr lang="ru-RU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Процедуры –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набор действий, используемых внешними органами обеспечения качества и аккредитации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/>
              <a:t>Установки –</a:t>
            </a:r>
            <a:endParaRPr lang="ru-RU" sz="7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рекомендации, содержащие контрольные точки, которые позволяют оценить соответствие стандартам</a:t>
            </a:r>
            <a:endParaRPr lang="ru-RU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dirty="0" smtClean="0"/>
              <a:t>Что же представляет собой стандартизация?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dirty="0" smtClean="0"/>
              <a:t>Очевидно, что это результат взаимодействия различных факторов, к которым можно отнести уровень развития науки, техники, экономики, права, культуры и т. д.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428892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Стандартизация качества образования ориентирована на достижение, </a:t>
            </a:r>
            <a:br>
              <a:rPr lang="ru-RU" sz="3600" dirty="0" smtClean="0"/>
            </a:br>
            <a:r>
              <a:rPr lang="ru-RU" sz="3600" dirty="0" smtClean="0"/>
              <a:t>наряду с академическими, </a:t>
            </a:r>
            <a:br>
              <a:rPr lang="ru-RU" sz="3600" dirty="0" smtClean="0"/>
            </a:br>
            <a:r>
              <a:rPr lang="ru-RU" sz="3600" dirty="0" smtClean="0"/>
              <a:t>результатов в приобретении: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52790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ru-RU" dirty="0" smtClean="0"/>
              <a:t>навыков устной и письменной коммуникации;</a:t>
            </a:r>
          </a:p>
          <a:p>
            <a:pPr>
              <a:buFontTx/>
              <a:buChar char="-"/>
            </a:pPr>
            <a:r>
              <a:rPr lang="ru-RU" dirty="0" smtClean="0"/>
              <a:t>основ математики и естественных наук; </a:t>
            </a:r>
            <a:r>
              <a:rPr lang="en-US" dirty="0" smtClean="0"/>
              <a:t>	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навыков работы с информационными технологиями; </a:t>
            </a:r>
          </a:p>
          <a:p>
            <a:pPr>
              <a:buFontTx/>
              <a:buChar char="-"/>
            </a:pPr>
            <a:r>
              <a:rPr lang="ru-RU" dirty="0" smtClean="0"/>
              <a:t>развитого </a:t>
            </a:r>
            <a:r>
              <a:rPr lang="ru-RU" dirty="0" err="1" smtClean="0"/>
              <a:t>креативного</a:t>
            </a:r>
            <a:r>
              <a:rPr lang="ru-RU" dirty="0" smtClean="0"/>
              <a:t> мышления; </a:t>
            </a:r>
          </a:p>
          <a:p>
            <a:pPr>
              <a:buFontTx/>
              <a:buChar char="-"/>
            </a:pPr>
            <a:r>
              <a:rPr lang="ru-RU" dirty="0" smtClean="0"/>
              <a:t>потребности в непрерывном образовании, постоянной работе, требующей личностных усилий; </a:t>
            </a:r>
            <a:r>
              <a:rPr lang="en-US" dirty="0" smtClean="0"/>
              <a:t>	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29</TotalTime>
  <Words>434</Words>
  <Application>Microsoft Office PowerPoint</Application>
  <PresentationFormat>Экран (4:3)</PresentationFormat>
  <Paragraphs>43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Переход российского образования на стандартизацию</vt:lpstr>
      <vt:lpstr>Презентация PowerPoint</vt:lpstr>
      <vt:lpstr>Основные цели и содержание образования в нашей стране задаются федеральными законами "Об образовании" и "О высшем и послевузовском профессиональном образовании"</vt:lpstr>
      <vt:lpstr>В последние годы большое внимание уделяется вопросам стандартизации со стороны национальных систем образования</vt:lpstr>
      <vt:lpstr>Стандарты – </vt:lpstr>
      <vt:lpstr>Процедуры –</vt:lpstr>
      <vt:lpstr>Установки –</vt:lpstr>
      <vt:lpstr>Что же представляет собой стандартизация?</vt:lpstr>
      <vt:lpstr>Стандартизация качества образования ориентирована на достижение,  наряду с академическими,  результатов в приобретении:</vt:lpstr>
      <vt:lpstr>Презентация PowerPoint</vt:lpstr>
      <vt:lpstr>Закон РФ: </vt:lpstr>
      <vt:lpstr>Презентация PowerPoint</vt:lpstr>
      <vt:lpstr>Важнейшая функция образования – </vt:lpstr>
      <vt:lpstr>Преемственность стандартов общего и высшего профессионального образования заметна и в их структуре – </vt:lpstr>
      <vt:lpstr>Главная функция стандарта – </vt:lpstr>
      <vt:lpstr>Качество образования – 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Переход российского образования на стандартизацию</dc:title>
  <dc:creator>Admin</dc:creator>
  <cp:lastModifiedBy>123</cp:lastModifiedBy>
  <cp:revision>4</cp:revision>
  <dcterms:created xsi:type="dcterms:W3CDTF">2010-09-17T08:25:52Z</dcterms:created>
  <dcterms:modified xsi:type="dcterms:W3CDTF">2016-03-04T05:51:25Z</dcterms:modified>
</cp:coreProperties>
</file>