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58" r:id="rId7"/>
    <p:sldId id="266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B8FA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photo/predmety/Odezhda-3.files" TargetMode="External"/><Relationship Id="rId3" Type="http://schemas.openxmlformats.org/officeDocument/2006/relationships/hyperlink" Target="http://4geo.ru/" TargetMode="External"/><Relationship Id="rId7" Type="http://schemas.openxmlformats.org/officeDocument/2006/relationships/hyperlink" Target="http://www.freeimageslive.co.uk/files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ycast.ru/uploads/2014" TargetMode="External"/><Relationship Id="rId11" Type="http://schemas.openxmlformats.org/officeDocument/2006/relationships/hyperlink" Target="http://yandex.ru/clck/jsredir?from=yandex.ru;images/search;images;;&amp;text=&amp;etext=975.jwifSbECM99Pre86rTtaMxSD8Eknky0BM9vwIAb3v6dTVviuASP6t7mroQs1CHwR52dKlIPgJoeEUM4OuVBoVg.3ee0d8f1c539ef378927567d58557d45a2c226c1&amp;uuid=&amp;state=tid_Wvm4RM28ca_MiO4Ne9osTPtpHS9wicjEF5X7fRziVPIHCd9FyQ&amp;data=UlNrNmk5WktYejR0eWJFYk1LdmtxZ29vOTZlSFBHMVRIV1daU1YxTFFKZHVlbTd4TzdhYUFEc2d1aUtScW5GQnZRWjJSalZsT3Y2UkVaZktJWUp2TEdoTkRFNUxHQ01NUHpvZktmNzY1UWp6SkhsY3NMd0NvYUh0cDM3VjNzcUVyaTVNbG1CSjF0SQ&amp;b64e=2&amp;sign=01d37dcdbd1d138fcd50ae9f7372dd43&amp;keyno=0&amp;l10n=ru" TargetMode="External"/><Relationship Id="rId5" Type="http://schemas.openxmlformats.org/officeDocument/2006/relationships/hyperlink" Target="http://nn.barahla.net/" TargetMode="External"/><Relationship Id="rId10" Type="http://schemas.openxmlformats.org/officeDocument/2006/relationships/hyperlink" Target="http://yandex.ru/clck/jsredir?from=yandex.ru;images/search;images;;&amp;text=&amp;etext=975.v5rMXxEqUYhkUYqr5vwmbv1dnVYMJ9qyAR98cO-Q5cffHZagPpDz-1eP5IS-euQ1zSTqmow7R2MUS4GFEI10CNOp07n3gOq-r8STlJs-ZQQ.65b0fdf038be8c22d66b1de8548aa7ef3935cd17&amp;uuid=&amp;state=tid_Wvm4RM28ca_MiO4Ne9osTPtpHS9wicjEF5X7fRziVPIHCd9FyQ&amp;data=UlNrNmk5WktYejR0eWJFYk1LdmtxbEFNU3d5MkZTTjFwNUEycm9OcUNrTmEtVVdmc0gtT1hNdDA1WkRKQ0lBZE1Pci05Q3J4T2pFNXB2QXJqaEYzVFZxQnVjc2FSSWVsZktEbHJmeEwzQXdORmNmX0hiQUdISGx0OE5WMlFlVHhSa2dDTndIVEc4QU9aSUhPWWVWaWQ1clhrdHlLSE5FdnVXSlFxS1JFVm1PSld4NUVRLVczSGc&amp;b64e=2&amp;sign=4b1fc492161ee02a75dce335217101ce&amp;keyno=0&amp;l10n=ru" TargetMode="External"/><Relationship Id="rId4" Type="http://schemas.openxmlformats.org/officeDocument/2006/relationships/hyperlink" Target="http://img3.proshkolu.ru/content/media/pic/std/3000000" TargetMode="External"/><Relationship Id="rId9" Type="http://schemas.openxmlformats.org/officeDocument/2006/relationships/hyperlink" Target="http://all4design.ru/uploads/images/Kids/pre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'ga\Pictures\фоны\603939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1052736"/>
            <a:ext cx="526222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лишнее?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6250372"/>
            <a:ext cx="3705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Для детей 2-3 лет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25144"/>
            <a:ext cx="70214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Автор: </a:t>
            </a:r>
            <a:r>
              <a:rPr lang="ru-RU" sz="2800" b="1" cap="none" spc="300" dirty="0" err="1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Матунова</a:t>
            </a:r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Елена Николаевна</a:t>
            </a:r>
            <a:endParaRPr lang="ru-RU" sz="28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104" y="130700"/>
            <a:ext cx="8964488" cy="6597352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 w="247650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flipH="1">
            <a:off x="323528" y="188640"/>
            <a:ext cx="3477160" cy="3036736"/>
            <a:chOff x="2555776" y="1196752"/>
            <a:chExt cx="5832648" cy="5115719"/>
          </a:xfrm>
        </p:grpSpPr>
        <p:sp>
          <p:nvSpPr>
            <p:cNvPr id="8" name="Полилиния 7"/>
            <p:cNvSpPr/>
            <p:nvPr/>
          </p:nvSpPr>
          <p:spPr>
            <a:xfrm>
              <a:off x="2834811" y="1571388"/>
              <a:ext cx="5209309" cy="4041621"/>
            </a:xfrm>
            <a:custGeom>
              <a:avLst/>
              <a:gdLst>
                <a:gd name="connsiteX0" fmla="*/ 1183175 w 5209309"/>
                <a:gd name="connsiteY0" fmla="*/ 623172 h 4041621"/>
                <a:gd name="connsiteX1" fmla="*/ 1155039 w 5209309"/>
                <a:gd name="connsiteY1" fmla="*/ 524698 h 4041621"/>
                <a:gd name="connsiteX2" fmla="*/ 1042498 w 5209309"/>
                <a:gd name="connsiteY2" fmla="*/ 384021 h 4041621"/>
                <a:gd name="connsiteX3" fmla="*/ 958092 w 5209309"/>
                <a:gd name="connsiteY3" fmla="*/ 285547 h 4041621"/>
                <a:gd name="connsiteX4" fmla="*/ 929956 w 5209309"/>
                <a:gd name="connsiteY4" fmla="*/ 257412 h 4041621"/>
                <a:gd name="connsiteX5" fmla="*/ 887753 w 5209309"/>
                <a:gd name="connsiteY5" fmla="*/ 229277 h 4041621"/>
                <a:gd name="connsiteX6" fmla="*/ 817415 w 5209309"/>
                <a:gd name="connsiteY6" fmla="*/ 173006 h 4041621"/>
                <a:gd name="connsiteX7" fmla="*/ 803347 w 5209309"/>
                <a:gd name="connsiteY7" fmla="*/ 130803 h 4041621"/>
                <a:gd name="connsiteX8" fmla="*/ 704873 w 5209309"/>
                <a:gd name="connsiteY8" fmla="*/ 46397 h 4041621"/>
                <a:gd name="connsiteX9" fmla="*/ 690806 w 5209309"/>
                <a:gd name="connsiteY9" fmla="*/ 4194 h 4041621"/>
                <a:gd name="connsiteX10" fmla="*/ 662670 w 5209309"/>
                <a:gd name="connsiteY10" fmla="*/ 32329 h 4041621"/>
                <a:gd name="connsiteX11" fmla="*/ 620467 w 5209309"/>
                <a:gd name="connsiteY11" fmla="*/ 173006 h 4041621"/>
                <a:gd name="connsiteX12" fmla="*/ 423519 w 5209309"/>
                <a:gd name="connsiteY12" fmla="*/ 482495 h 4041621"/>
                <a:gd name="connsiteX13" fmla="*/ 367249 w 5209309"/>
                <a:gd name="connsiteY13" fmla="*/ 468427 h 4041621"/>
                <a:gd name="connsiteX14" fmla="*/ 339113 w 5209309"/>
                <a:gd name="connsiteY14" fmla="*/ 440292 h 4041621"/>
                <a:gd name="connsiteX15" fmla="*/ 296910 w 5209309"/>
                <a:gd name="connsiteY15" fmla="*/ 412157 h 4041621"/>
                <a:gd name="connsiteX16" fmla="*/ 268775 w 5209309"/>
                <a:gd name="connsiteY16" fmla="*/ 369954 h 4041621"/>
                <a:gd name="connsiteX17" fmla="*/ 198436 w 5209309"/>
                <a:gd name="connsiteY17" fmla="*/ 313683 h 4041621"/>
                <a:gd name="connsiteX18" fmla="*/ 128098 w 5209309"/>
                <a:gd name="connsiteY18" fmla="*/ 257412 h 4041621"/>
                <a:gd name="connsiteX19" fmla="*/ 114030 w 5209309"/>
                <a:gd name="connsiteY19" fmla="*/ 215209 h 4041621"/>
                <a:gd name="connsiteX20" fmla="*/ 71827 w 5209309"/>
                <a:gd name="connsiteY20" fmla="*/ 201141 h 4041621"/>
                <a:gd name="connsiteX21" fmla="*/ 29624 w 5209309"/>
                <a:gd name="connsiteY21" fmla="*/ 173006 h 4041621"/>
                <a:gd name="connsiteX22" fmla="*/ 1489 w 5209309"/>
                <a:gd name="connsiteY22" fmla="*/ 215209 h 4041621"/>
                <a:gd name="connsiteX23" fmla="*/ 29624 w 5209309"/>
                <a:gd name="connsiteY23" fmla="*/ 341818 h 4041621"/>
                <a:gd name="connsiteX24" fmla="*/ 43692 w 5209309"/>
                <a:gd name="connsiteY24" fmla="*/ 468427 h 4041621"/>
                <a:gd name="connsiteX25" fmla="*/ 71827 w 5209309"/>
                <a:gd name="connsiteY25" fmla="*/ 552834 h 4041621"/>
                <a:gd name="connsiteX26" fmla="*/ 114030 w 5209309"/>
                <a:gd name="connsiteY26" fmla="*/ 693510 h 4041621"/>
                <a:gd name="connsiteX27" fmla="*/ 142166 w 5209309"/>
                <a:gd name="connsiteY27" fmla="*/ 777917 h 4041621"/>
                <a:gd name="connsiteX28" fmla="*/ 156233 w 5209309"/>
                <a:gd name="connsiteY28" fmla="*/ 820120 h 4041621"/>
                <a:gd name="connsiteX29" fmla="*/ 142166 w 5209309"/>
                <a:gd name="connsiteY29" fmla="*/ 1270286 h 4041621"/>
                <a:gd name="connsiteX30" fmla="*/ 128098 w 5209309"/>
                <a:gd name="connsiteY30" fmla="*/ 1312489 h 4041621"/>
                <a:gd name="connsiteX31" fmla="*/ 212504 w 5209309"/>
                <a:gd name="connsiteY31" fmla="*/ 1410963 h 4041621"/>
                <a:gd name="connsiteX32" fmla="*/ 240639 w 5209309"/>
                <a:gd name="connsiteY32" fmla="*/ 1453166 h 4041621"/>
                <a:gd name="connsiteX33" fmla="*/ 282843 w 5209309"/>
                <a:gd name="connsiteY33" fmla="*/ 1467234 h 4041621"/>
                <a:gd name="connsiteX34" fmla="*/ 325046 w 5209309"/>
                <a:gd name="connsiteY34" fmla="*/ 1495369 h 4041621"/>
                <a:gd name="connsiteX35" fmla="*/ 367249 w 5209309"/>
                <a:gd name="connsiteY35" fmla="*/ 1621978 h 4041621"/>
                <a:gd name="connsiteX36" fmla="*/ 381316 w 5209309"/>
                <a:gd name="connsiteY36" fmla="*/ 1664181 h 4041621"/>
                <a:gd name="connsiteX37" fmla="*/ 367249 w 5209309"/>
                <a:gd name="connsiteY37" fmla="*/ 1832994 h 4041621"/>
                <a:gd name="connsiteX38" fmla="*/ 339113 w 5209309"/>
                <a:gd name="connsiteY38" fmla="*/ 1917400 h 4041621"/>
                <a:gd name="connsiteX39" fmla="*/ 325046 w 5209309"/>
                <a:gd name="connsiteY39" fmla="*/ 1959603 h 4041621"/>
                <a:gd name="connsiteX40" fmla="*/ 310978 w 5209309"/>
                <a:gd name="connsiteY40" fmla="*/ 2001806 h 4041621"/>
                <a:gd name="connsiteX41" fmla="*/ 296910 w 5209309"/>
                <a:gd name="connsiteY41" fmla="*/ 2044009 h 4041621"/>
                <a:gd name="connsiteX42" fmla="*/ 240639 w 5209309"/>
                <a:gd name="connsiteY42" fmla="*/ 2114347 h 4041621"/>
                <a:gd name="connsiteX43" fmla="*/ 212504 w 5209309"/>
                <a:gd name="connsiteY43" fmla="*/ 2198754 h 4041621"/>
                <a:gd name="connsiteX44" fmla="*/ 170301 w 5209309"/>
                <a:gd name="connsiteY44" fmla="*/ 2283160 h 4041621"/>
                <a:gd name="connsiteX45" fmla="*/ 184369 w 5209309"/>
                <a:gd name="connsiteY45" fmla="*/ 2409769 h 4041621"/>
                <a:gd name="connsiteX46" fmla="*/ 296910 w 5209309"/>
                <a:gd name="connsiteY46" fmla="*/ 2550446 h 4041621"/>
                <a:gd name="connsiteX47" fmla="*/ 325046 w 5209309"/>
                <a:gd name="connsiteY47" fmla="*/ 2578581 h 4041621"/>
                <a:gd name="connsiteX48" fmla="*/ 353181 w 5209309"/>
                <a:gd name="connsiteY48" fmla="*/ 2606717 h 4041621"/>
                <a:gd name="connsiteX49" fmla="*/ 423519 w 5209309"/>
                <a:gd name="connsiteY49" fmla="*/ 2662987 h 4041621"/>
                <a:gd name="connsiteX50" fmla="*/ 493858 w 5209309"/>
                <a:gd name="connsiteY50" fmla="*/ 2719258 h 4041621"/>
                <a:gd name="connsiteX51" fmla="*/ 536061 w 5209309"/>
                <a:gd name="connsiteY51" fmla="*/ 2733326 h 4041621"/>
                <a:gd name="connsiteX52" fmla="*/ 564196 w 5209309"/>
                <a:gd name="connsiteY52" fmla="*/ 2775529 h 4041621"/>
                <a:gd name="connsiteX53" fmla="*/ 662670 w 5209309"/>
                <a:gd name="connsiteY53" fmla="*/ 2817732 h 4041621"/>
                <a:gd name="connsiteX54" fmla="*/ 690806 w 5209309"/>
                <a:gd name="connsiteY54" fmla="*/ 2958409 h 4041621"/>
                <a:gd name="connsiteX55" fmla="*/ 733009 w 5209309"/>
                <a:gd name="connsiteY55" fmla="*/ 3000612 h 4041621"/>
                <a:gd name="connsiteX56" fmla="*/ 747076 w 5209309"/>
                <a:gd name="connsiteY56" fmla="*/ 3042815 h 4041621"/>
                <a:gd name="connsiteX57" fmla="*/ 817415 w 5209309"/>
                <a:gd name="connsiteY57" fmla="*/ 3085018 h 4041621"/>
                <a:gd name="connsiteX58" fmla="*/ 859618 w 5209309"/>
                <a:gd name="connsiteY58" fmla="*/ 3113154 h 4041621"/>
                <a:gd name="connsiteX59" fmla="*/ 887753 w 5209309"/>
                <a:gd name="connsiteY59" fmla="*/ 3155357 h 4041621"/>
                <a:gd name="connsiteX60" fmla="*/ 901821 w 5209309"/>
                <a:gd name="connsiteY60" fmla="*/ 3225695 h 4041621"/>
                <a:gd name="connsiteX61" fmla="*/ 915889 w 5209309"/>
                <a:gd name="connsiteY61" fmla="*/ 3281966 h 4041621"/>
                <a:gd name="connsiteX62" fmla="*/ 929956 w 5209309"/>
                <a:gd name="connsiteY62" fmla="*/ 3352304 h 4041621"/>
                <a:gd name="connsiteX63" fmla="*/ 958092 w 5209309"/>
                <a:gd name="connsiteY63" fmla="*/ 3394507 h 4041621"/>
                <a:gd name="connsiteX64" fmla="*/ 1014363 w 5209309"/>
                <a:gd name="connsiteY64" fmla="*/ 3507049 h 4041621"/>
                <a:gd name="connsiteX65" fmla="*/ 1028430 w 5209309"/>
                <a:gd name="connsiteY65" fmla="*/ 3577387 h 4041621"/>
                <a:gd name="connsiteX66" fmla="*/ 1070633 w 5209309"/>
                <a:gd name="connsiteY66" fmla="*/ 3591455 h 4041621"/>
                <a:gd name="connsiteX67" fmla="*/ 1084701 w 5209309"/>
                <a:gd name="connsiteY67" fmla="*/ 3633658 h 4041621"/>
                <a:gd name="connsiteX68" fmla="*/ 1042498 w 5209309"/>
                <a:gd name="connsiteY68" fmla="*/ 3605523 h 4041621"/>
                <a:gd name="connsiteX69" fmla="*/ 1070633 w 5209309"/>
                <a:gd name="connsiteY69" fmla="*/ 3647726 h 4041621"/>
                <a:gd name="connsiteX70" fmla="*/ 1126904 w 5209309"/>
                <a:gd name="connsiteY70" fmla="*/ 3703997 h 4041621"/>
                <a:gd name="connsiteX71" fmla="*/ 1155039 w 5209309"/>
                <a:gd name="connsiteY71" fmla="*/ 3816538 h 4041621"/>
                <a:gd name="connsiteX72" fmla="*/ 1169107 w 5209309"/>
                <a:gd name="connsiteY72" fmla="*/ 3858741 h 4041621"/>
                <a:gd name="connsiteX73" fmla="*/ 1197243 w 5209309"/>
                <a:gd name="connsiteY73" fmla="*/ 3886877 h 4041621"/>
                <a:gd name="connsiteX74" fmla="*/ 1295716 w 5209309"/>
                <a:gd name="connsiteY74" fmla="*/ 3985350 h 4041621"/>
                <a:gd name="connsiteX75" fmla="*/ 1548935 w 5209309"/>
                <a:gd name="connsiteY75" fmla="*/ 3999418 h 4041621"/>
                <a:gd name="connsiteX76" fmla="*/ 1577070 w 5209309"/>
                <a:gd name="connsiteY76" fmla="*/ 4027554 h 4041621"/>
                <a:gd name="connsiteX77" fmla="*/ 1619273 w 5209309"/>
                <a:gd name="connsiteY77" fmla="*/ 4041621 h 4041621"/>
                <a:gd name="connsiteX78" fmla="*/ 2083507 w 5209309"/>
                <a:gd name="connsiteY78" fmla="*/ 4027554 h 4041621"/>
                <a:gd name="connsiteX79" fmla="*/ 2280455 w 5209309"/>
                <a:gd name="connsiteY79" fmla="*/ 3999418 h 4041621"/>
                <a:gd name="connsiteX80" fmla="*/ 2308590 w 5209309"/>
                <a:gd name="connsiteY80" fmla="*/ 3957215 h 4041621"/>
                <a:gd name="connsiteX81" fmla="*/ 2350793 w 5209309"/>
                <a:gd name="connsiteY81" fmla="*/ 3915012 h 4041621"/>
                <a:gd name="connsiteX82" fmla="*/ 2392996 w 5209309"/>
                <a:gd name="connsiteY82" fmla="*/ 3886877 h 4041621"/>
                <a:gd name="connsiteX83" fmla="*/ 2561809 w 5209309"/>
                <a:gd name="connsiteY83" fmla="*/ 3788403 h 4041621"/>
                <a:gd name="connsiteX84" fmla="*/ 2604012 w 5209309"/>
                <a:gd name="connsiteY84" fmla="*/ 3774335 h 4041621"/>
                <a:gd name="connsiteX85" fmla="*/ 3124516 w 5209309"/>
                <a:gd name="connsiteY85" fmla="*/ 3746200 h 4041621"/>
                <a:gd name="connsiteX86" fmla="*/ 3321464 w 5209309"/>
                <a:gd name="connsiteY86" fmla="*/ 3661794 h 4041621"/>
                <a:gd name="connsiteX87" fmla="*/ 3321464 w 5209309"/>
                <a:gd name="connsiteY87" fmla="*/ 3661794 h 4041621"/>
                <a:gd name="connsiteX88" fmla="*/ 3462141 w 5209309"/>
                <a:gd name="connsiteY88" fmla="*/ 3591455 h 4041621"/>
                <a:gd name="connsiteX89" fmla="*/ 3546547 w 5209309"/>
                <a:gd name="connsiteY89" fmla="*/ 3549252 h 4041621"/>
                <a:gd name="connsiteX90" fmla="*/ 3659089 w 5209309"/>
                <a:gd name="connsiteY90" fmla="*/ 3478914 h 4041621"/>
                <a:gd name="connsiteX91" fmla="*/ 3771630 w 5209309"/>
                <a:gd name="connsiteY91" fmla="*/ 3464846 h 4041621"/>
                <a:gd name="connsiteX92" fmla="*/ 3884172 w 5209309"/>
                <a:gd name="connsiteY92" fmla="*/ 3436710 h 4041621"/>
                <a:gd name="connsiteX93" fmla="*/ 3940443 w 5209309"/>
                <a:gd name="connsiteY93" fmla="*/ 3408575 h 4041621"/>
                <a:gd name="connsiteX94" fmla="*/ 4052984 w 5209309"/>
                <a:gd name="connsiteY94" fmla="*/ 3324169 h 4041621"/>
                <a:gd name="connsiteX95" fmla="*/ 4067052 w 5209309"/>
                <a:gd name="connsiteY95" fmla="*/ 3267898 h 4041621"/>
                <a:gd name="connsiteX96" fmla="*/ 4109255 w 5209309"/>
                <a:gd name="connsiteY96" fmla="*/ 3253830 h 4041621"/>
                <a:gd name="connsiteX97" fmla="*/ 4207729 w 5209309"/>
                <a:gd name="connsiteY97" fmla="*/ 3197560 h 4041621"/>
                <a:gd name="connsiteX98" fmla="*/ 4531286 w 5209309"/>
                <a:gd name="connsiteY98" fmla="*/ 3211627 h 4041621"/>
                <a:gd name="connsiteX99" fmla="*/ 4573489 w 5209309"/>
                <a:gd name="connsiteY99" fmla="*/ 3225695 h 4041621"/>
                <a:gd name="connsiteX100" fmla="*/ 4728233 w 5209309"/>
                <a:gd name="connsiteY100" fmla="*/ 3267898 h 4041621"/>
                <a:gd name="connsiteX101" fmla="*/ 4798572 w 5209309"/>
                <a:gd name="connsiteY101" fmla="*/ 3310101 h 4041621"/>
                <a:gd name="connsiteX102" fmla="*/ 4868910 w 5209309"/>
                <a:gd name="connsiteY102" fmla="*/ 3352304 h 4041621"/>
                <a:gd name="connsiteX103" fmla="*/ 4897046 w 5209309"/>
                <a:gd name="connsiteY103" fmla="*/ 3380440 h 4041621"/>
                <a:gd name="connsiteX104" fmla="*/ 4981452 w 5209309"/>
                <a:gd name="connsiteY104" fmla="*/ 3408575 h 4041621"/>
                <a:gd name="connsiteX105" fmla="*/ 5023655 w 5209309"/>
                <a:gd name="connsiteY105" fmla="*/ 3422643 h 4041621"/>
                <a:gd name="connsiteX106" fmla="*/ 5065858 w 5209309"/>
                <a:gd name="connsiteY106" fmla="*/ 3436710 h 4041621"/>
                <a:gd name="connsiteX107" fmla="*/ 5108061 w 5209309"/>
                <a:gd name="connsiteY107" fmla="*/ 3450778 h 4041621"/>
                <a:gd name="connsiteX108" fmla="*/ 5164332 w 5209309"/>
                <a:gd name="connsiteY108" fmla="*/ 3507049 h 4041621"/>
                <a:gd name="connsiteX109" fmla="*/ 5192467 w 5209309"/>
                <a:gd name="connsiteY109" fmla="*/ 3549252 h 4041621"/>
                <a:gd name="connsiteX110" fmla="*/ 5206535 w 5209309"/>
                <a:gd name="connsiteY110" fmla="*/ 3141289 h 4041621"/>
                <a:gd name="connsiteX111" fmla="*/ 5192467 w 5209309"/>
                <a:gd name="connsiteY111" fmla="*/ 2972477 h 4041621"/>
                <a:gd name="connsiteX112" fmla="*/ 5093993 w 5209309"/>
                <a:gd name="connsiteY112" fmla="*/ 2888070 h 4041621"/>
                <a:gd name="connsiteX113" fmla="*/ 5051790 w 5209309"/>
                <a:gd name="connsiteY113" fmla="*/ 2874003 h 4041621"/>
                <a:gd name="connsiteX114" fmla="*/ 4995519 w 5209309"/>
                <a:gd name="connsiteY114" fmla="*/ 2817732 h 4041621"/>
                <a:gd name="connsiteX115" fmla="*/ 4967384 w 5209309"/>
                <a:gd name="connsiteY115" fmla="*/ 2775529 h 4041621"/>
                <a:gd name="connsiteX116" fmla="*/ 4882978 w 5209309"/>
                <a:gd name="connsiteY116" fmla="*/ 2747394 h 4041621"/>
                <a:gd name="connsiteX117" fmla="*/ 4826707 w 5209309"/>
                <a:gd name="connsiteY117" fmla="*/ 2733326 h 4041621"/>
                <a:gd name="connsiteX118" fmla="*/ 4742301 w 5209309"/>
                <a:gd name="connsiteY118" fmla="*/ 2705190 h 4041621"/>
                <a:gd name="connsiteX119" fmla="*/ 4278067 w 5209309"/>
                <a:gd name="connsiteY119" fmla="*/ 2733326 h 4041621"/>
                <a:gd name="connsiteX120" fmla="*/ 4165526 w 5209309"/>
                <a:gd name="connsiteY120" fmla="*/ 2747394 h 4041621"/>
                <a:gd name="connsiteX121" fmla="*/ 4052984 w 5209309"/>
                <a:gd name="connsiteY121" fmla="*/ 2789597 h 4041621"/>
                <a:gd name="connsiteX122" fmla="*/ 4038916 w 5209309"/>
                <a:gd name="connsiteY122" fmla="*/ 2874003 h 4041621"/>
                <a:gd name="connsiteX123" fmla="*/ 3954510 w 5209309"/>
                <a:gd name="connsiteY123" fmla="*/ 2944341 h 4041621"/>
                <a:gd name="connsiteX124" fmla="*/ 3898239 w 5209309"/>
                <a:gd name="connsiteY124" fmla="*/ 2986544 h 4041621"/>
                <a:gd name="connsiteX125" fmla="*/ 3870104 w 5209309"/>
                <a:gd name="connsiteY125" fmla="*/ 3014680 h 4041621"/>
                <a:gd name="connsiteX126" fmla="*/ 3827901 w 5209309"/>
                <a:gd name="connsiteY126" fmla="*/ 3028747 h 4041621"/>
                <a:gd name="connsiteX127" fmla="*/ 3715359 w 5209309"/>
                <a:gd name="connsiteY127" fmla="*/ 3099086 h 4041621"/>
                <a:gd name="connsiteX128" fmla="*/ 3616886 w 5209309"/>
                <a:gd name="connsiteY128" fmla="*/ 3197560 h 4041621"/>
                <a:gd name="connsiteX129" fmla="*/ 3504344 w 5209309"/>
                <a:gd name="connsiteY129" fmla="*/ 3267898 h 4041621"/>
                <a:gd name="connsiteX130" fmla="*/ 3448073 w 5209309"/>
                <a:gd name="connsiteY130" fmla="*/ 3281966 h 4041621"/>
                <a:gd name="connsiteX131" fmla="*/ 3293329 w 5209309"/>
                <a:gd name="connsiteY131" fmla="*/ 3366372 h 4041621"/>
                <a:gd name="connsiteX132" fmla="*/ 3251126 w 5209309"/>
                <a:gd name="connsiteY132" fmla="*/ 3394507 h 4041621"/>
                <a:gd name="connsiteX133" fmla="*/ 3152652 w 5209309"/>
                <a:gd name="connsiteY133" fmla="*/ 3422643 h 4041621"/>
                <a:gd name="connsiteX134" fmla="*/ 2997907 w 5209309"/>
                <a:gd name="connsiteY134" fmla="*/ 3464846 h 4041621"/>
                <a:gd name="connsiteX135" fmla="*/ 2941636 w 5209309"/>
                <a:gd name="connsiteY135" fmla="*/ 3478914 h 4041621"/>
                <a:gd name="connsiteX136" fmla="*/ 2857230 w 5209309"/>
                <a:gd name="connsiteY136" fmla="*/ 3492981 h 4041621"/>
                <a:gd name="connsiteX137" fmla="*/ 2392996 w 5209309"/>
                <a:gd name="connsiteY137" fmla="*/ 3478914 h 4041621"/>
                <a:gd name="connsiteX138" fmla="*/ 2336726 w 5209309"/>
                <a:gd name="connsiteY138" fmla="*/ 3464846 h 4041621"/>
                <a:gd name="connsiteX139" fmla="*/ 2266387 w 5209309"/>
                <a:gd name="connsiteY139" fmla="*/ 3422643 h 4041621"/>
                <a:gd name="connsiteX140" fmla="*/ 2238252 w 5209309"/>
                <a:gd name="connsiteY140" fmla="*/ 3380440 h 4041621"/>
                <a:gd name="connsiteX141" fmla="*/ 2181981 w 5209309"/>
                <a:gd name="connsiteY141" fmla="*/ 3324169 h 4041621"/>
                <a:gd name="connsiteX142" fmla="*/ 2097575 w 5209309"/>
                <a:gd name="connsiteY142" fmla="*/ 3155357 h 4041621"/>
                <a:gd name="connsiteX143" fmla="*/ 1970966 w 5209309"/>
                <a:gd name="connsiteY143" fmla="*/ 3014680 h 4041621"/>
                <a:gd name="connsiteX144" fmla="*/ 1914695 w 5209309"/>
                <a:gd name="connsiteY144" fmla="*/ 2845867 h 4041621"/>
                <a:gd name="connsiteX145" fmla="*/ 1872492 w 5209309"/>
                <a:gd name="connsiteY145" fmla="*/ 2775529 h 4041621"/>
                <a:gd name="connsiteX146" fmla="*/ 1759950 w 5209309"/>
                <a:gd name="connsiteY146" fmla="*/ 2480107 h 4041621"/>
                <a:gd name="connsiteX147" fmla="*/ 1689612 w 5209309"/>
                <a:gd name="connsiteY147" fmla="*/ 2269092 h 4041621"/>
                <a:gd name="connsiteX148" fmla="*/ 1633341 w 5209309"/>
                <a:gd name="connsiteY148" fmla="*/ 2170618 h 4041621"/>
                <a:gd name="connsiteX149" fmla="*/ 1534867 w 5209309"/>
                <a:gd name="connsiteY149" fmla="*/ 2001806 h 4041621"/>
                <a:gd name="connsiteX150" fmla="*/ 1492664 w 5209309"/>
                <a:gd name="connsiteY150" fmla="*/ 1903332 h 4041621"/>
                <a:gd name="connsiteX151" fmla="*/ 1450461 w 5209309"/>
                <a:gd name="connsiteY151" fmla="*/ 1847061 h 4041621"/>
                <a:gd name="connsiteX152" fmla="*/ 1394190 w 5209309"/>
                <a:gd name="connsiteY152" fmla="*/ 1748587 h 4041621"/>
                <a:gd name="connsiteX153" fmla="*/ 1351987 w 5209309"/>
                <a:gd name="connsiteY153" fmla="*/ 1720452 h 4041621"/>
                <a:gd name="connsiteX154" fmla="*/ 1309784 w 5209309"/>
                <a:gd name="connsiteY154" fmla="*/ 1650114 h 4041621"/>
                <a:gd name="connsiteX155" fmla="*/ 1267581 w 5209309"/>
                <a:gd name="connsiteY155" fmla="*/ 1607910 h 4041621"/>
                <a:gd name="connsiteX156" fmla="*/ 1225378 w 5209309"/>
                <a:gd name="connsiteY156" fmla="*/ 1467234 h 4041621"/>
                <a:gd name="connsiteX157" fmla="*/ 1211310 w 5209309"/>
                <a:gd name="connsiteY157" fmla="*/ 1199947 h 4041621"/>
                <a:gd name="connsiteX158" fmla="*/ 1197243 w 5209309"/>
                <a:gd name="connsiteY158" fmla="*/ 679443 h 4041621"/>
                <a:gd name="connsiteX159" fmla="*/ 1140972 w 5209309"/>
                <a:gd name="connsiteY159" fmla="*/ 623172 h 4041621"/>
                <a:gd name="connsiteX160" fmla="*/ 1112836 w 5209309"/>
                <a:gd name="connsiteY160" fmla="*/ 595037 h 4041621"/>
                <a:gd name="connsiteX161" fmla="*/ 1098769 w 5209309"/>
                <a:gd name="connsiteY161" fmla="*/ 524698 h 4041621"/>
                <a:gd name="connsiteX162" fmla="*/ 1084701 w 5209309"/>
                <a:gd name="connsiteY162" fmla="*/ 468427 h 4041621"/>
                <a:gd name="connsiteX163" fmla="*/ 1056566 w 5209309"/>
                <a:gd name="connsiteY163" fmla="*/ 412157 h 4041621"/>
                <a:gd name="connsiteX164" fmla="*/ 1014363 w 5209309"/>
                <a:gd name="connsiteY164" fmla="*/ 341818 h 4041621"/>
                <a:gd name="connsiteX165" fmla="*/ 1000295 w 5209309"/>
                <a:gd name="connsiteY165" fmla="*/ 299615 h 4041621"/>
                <a:gd name="connsiteX166" fmla="*/ 972159 w 5209309"/>
                <a:gd name="connsiteY166" fmla="*/ 271480 h 4041621"/>
                <a:gd name="connsiteX167" fmla="*/ 958092 w 5209309"/>
                <a:gd name="connsiteY167" fmla="*/ 243344 h 404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5209309" h="4041621">
                  <a:moveTo>
                    <a:pt x="1183175" y="623172"/>
                  </a:moveTo>
                  <a:cubicBezTo>
                    <a:pt x="1173796" y="590347"/>
                    <a:pt x="1169345" y="555694"/>
                    <a:pt x="1155039" y="524698"/>
                  </a:cubicBezTo>
                  <a:cubicBezTo>
                    <a:pt x="1078377" y="358596"/>
                    <a:pt x="1127134" y="510976"/>
                    <a:pt x="1042498" y="384021"/>
                  </a:cubicBezTo>
                  <a:cubicBezTo>
                    <a:pt x="999650" y="319748"/>
                    <a:pt x="1026317" y="353771"/>
                    <a:pt x="958092" y="285547"/>
                  </a:cubicBezTo>
                  <a:cubicBezTo>
                    <a:pt x="948713" y="276169"/>
                    <a:pt x="940992" y="264769"/>
                    <a:pt x="929956" y="257412"/>
                  </a:cubicBezTo>
                  <a:cubicBezTo>
                    <a:pt x="915888" y="248034"/>
                    <a:pt x="900955" y="239839"/>
                    <a:pt x="887753" y="229277"/>
                  </a:cubicBezTo>
                  <a:cubicBezTo>
                    <a:pt x="787527" y="149096"/>
                    <a:pt x="947311" y="259602"/>
                    <a:pt x="817415" y="173006"/>
                  </a:cubicBezTo>
                  <a:cubicBezTo>
                    <a:pt x="812726" y="158938"/>
                    <a:pt x="811966" y="142870"/>
                    <a:pt x="803347" y="130803"/>
                  </a:cubicBezTo>
                  <a:cubicBezTo>
                    <a:pt x="772334" y="87386"/>
                    <a:pt x="745429" y="73434"/>
                    <a:pt x="704873" y="46397"/>
                  </a:cubicBezTo>
                  <a:cubicBezTo>
                    <a:pt x="700184" y="32329"/>
                    <a:pt x="704874" y="8883"/>
                    <a:pt x="690806" y="4194"/>
                  </a:cubicBezTo>
                  <a:cubicBezTo>
                    <a:pt x="678223" y="0"/>
                    <a:pt x="668602" y="20466"/>
                    <a:pt x="662670" y="32329"/>
                  </a:cubicBezTo>
                  <a:cubicBezTo>
                    <a:pt x="645547" y="66575"/>
                    <a:pt x="630563" y="132622"/>
                    <a:pt x="620467" y="173006"/>
                  </a:cubicBezTo>
                  <a:cubicBezTo>
                    <a:pt x="604647" y="536861"/>
                    <a:pt x="713523" y="516614"/>
                    <a:pt x="423519" y="482495"/>
                  </a:cubicBezTo>
                  <a:cubicBezTo>
                    <a:pt x="404317" y="480236"/>
                    <a:pt x="386006" y="473116"/>
                    <a:pt x="367249" y="468427"/>
                  </a:cubicBezTo>
                  <a:cubicBezTo>
                    <a:pt x="357870" y="459049"/>
                    <a:pt x="349470" y="448577"/>
                    <a:pt x="339113" y="440292"/>
                  </a:cubicBezTo>
                  <a:cubicBezTo>
                    <a:pt x="325911" y="429730"/>
                    <a:pt x="308865" y="424112"/>
                    <a:pt x="296910" y="412157"/>
                  </a:cubicBezTo>
                  <a:cubicBezTo>
                    <a:pt x="284955" y="400202"/>
                    <a:pt x="279337" y="383156"/>
                    <a:pt x="268775" y="369954"/>
                  </a:cubicBezTo>
                  <a:cubicBezTo>
                    <a:pt x="238581" y="332211"/>
                    <a:pt x="239059" y="346182"/>
                    <a:pt x="198436" y="313683"/>
                  </a:cubicBezTo>
                  <a:cubicBezTo>
                    <a:pt x="98210" y="233502"/>
                    <a:pt x="257994" y="344008"/>
                    <a:pt x="128098" y="257412"/>
                  </a:cubicBezTo>
                  <a:cubicBezTo>
                    <a:pt x="123409" y="243344"/>
                    <a:pt x="124515" y="225694"/>
                    <a:pt x="114030" y="215209"/>
                  </a:cubicBezTo>
                  <a:cubicBezTo>
                    <a:pt x="103545" y="204724"/>
                    <a:pt x="85090" y="207773"/>
                    <a:pt x="71827" y="201141"/>
                  </a:cubicBezTo>
                  <a:cubicBezTo>
                    <a:pt x="56705" y="193580"/>
                    <a:pt x="43692" y="182384"/>
                    <a:pt x="29624" y="173006"/>
                  </a:cubicBezTo>
                  <a:cubicBezTo>
                    <a:pt x="20246" y="187074"/>
                    <a:pt x="3586" y="198432"/>
                    <a:pt x="1489" y="215209"/>
                  </a:cubicBezTo>
                  <a:cubicBezTo>
                    <a:pt x="0" y="227118"/>
                    <a:pt x="25401" y="324928"/>
                    <a:pt x="29624" y="341818"/>
                  </a:cubicBezTo>
                  <a:cubicBezTo>
                    <a:pt x="34313" y="384021"/>
                    <a:pt x="35364" y="426789"/>
                    <a:pt x="43692" y="468427"/>
                  </a:cubicBezTo>
                  <a:cubicBezTo>
                    <a:pt x="49508" y="497509"/>
                    <a:pt x="64634" y="524062"/>
                    <a:pt x="71827" y="552834"/>
                  </a:cubicBezTo>
                  <a:cubicBezTo>
                    <a:pt x="93088" y="637875"/>
                    <a:pt x="79782" y="590764"/>
                    <a:pt x="114030" y="693510"/>
                  </a:cubicBezTo>
                  <a:lnTo>
                    <a:pt x="142166" y="777917"/>
                  </a:lnTo>
                  <a:lnTo>
                    <a:pt x="156233" y="820120"/>
                  </a:lnTo>
                  <a:cubicBezTo>
                    <a:pt x="151544" y="970175"/>
                    <a:pt x="150731" y="1120402"/>
                    <a:pt x="142166" y="1270286"/>
                  </a:cubicBezTo>
                  <a:cubicBezTo>
                    <a:pt x="141320" y="1285091"/>
                    <a:pt x="125660" y="1297862"/>
                    <a:pt x="128098" y="1312489"/>
                  </a:cubicBezTo>
                  <a:cubicBezTo>
                    <a:pt x="132930" y="1341480"/>
                    <a:pt x="203925" y="1398095"/>
                    <a:pt x="212504" y="1410963"/>
                  </a:cubicBezTo>
                  <a:cubicBezTo>
                    <a:pt x="221882" y="1425031"/>
                    <a:pt x="227437" y="1442604"/>
                    <a:pt x="240639" y="1453166"/>
                  </a:cubicBezTo>
                  <a:cubicBezTo>
                    <a:pt x="252218" y="1462430"/>
                    <a:pt x="269580" y="1460602"/>
                    <a:pt x="282843" y="1467234"/>
                  </a:cubicBezTo>
                  <a:cubicBezTo>
                    <a:pt x="297965" y="1474795"/>
                    <a:pt x="310978" y="1485991"/>
                    <a:pt x="325046" y="1495369"/>
                  </a:cubicBezTo>
                  <a:lnTo>
                    <a:pt x="367249" y="1621978"/>
                  </a:lnTo>
                  <a:lnTo>
                    <a:pt x="381316" y="1664181"/>
                  </a:lnTo>
                  <a:cubicBezTo>
                    <a:pt x="376627" y="1720452"/>
                    <a:pt x="376532" y="1777296"/>
                    <a:pt x="367249" y="1832994"/>
                  </a:cubicBezTo>
                  <a:cubicBezTo>
                    <a:pt x="362373" y="1862248"/>
                    <a:pt x="348491" y="1889265"/>
                    <a:pt x="339113" y="1917400"/>
                  </a:cubicBezTo>
                  <a:lnTo>
                    <a:pt x="325046" y="1959603"/>
                  </a:lnTo>
                  <a:lnTo>
                    <a:pt x="310978" y="2001806"/>
                  </a:lnTo>
                  <a:cubicBezTo>
                    <a:pt x="306289" y="2015874"/>
                    <a:pt x="305135" y="2031671"/>
                    <a:pt x="296910" y="2044009"/>
                  </a:cubicBezTo>
                  <a:cubicBezTo>
                    <a:pt x="261418" y="2097248"/>
                    <a:pt x="280730" y="2074257"/>
                    <a:pt x="240639" y="2114347"/>
                  </a:cubicBezTo>
                  <a:cubicBezTo>
                    <a:pt x="231261" y="2142483"/>
                    <a:pt x="228955" y="2174077"/>
                    <a:pt x="212504" y="2198754"/>
                  </a:cubicBezTo>
                  <a:cubicBezTo>
                    <a:pt x="176144" y="2253295"/>
                    <a:pt x="189716" y="2224917"/>
                    <a:pt x="170301" y="2283160"/>
                  </a:cubicBezTo>
                  <a:cubicBezTo>
                    <a:pt x="174990" y="2325363"/>
                    <a:pt x="170941" y="2369485"/>
                    <a:pt x="184369" y="2409769"/>
                  </a:cubicBezTo>
                  <a:cubicBezTo>
                    <a:pt x="202115" y="2463008"/>
                    <a:pt x="258492" y="2512029"/>
                    <a:pt x="296910" y="2550446"/>
                  </a:cubicBezTo>
                  <a:lnTo>
                    <a:pt x="325046" y="2578581"/>
                  </a:lnTo>
                  <a:cubicBezTo>
                    <a:pt x="334425" y="2587960"/>
                    <a:pt x="345824" y="2595681"/>
                    <a:pt x="353181" y="2606717"/>
                  </a:cubicBezTo>
                  <a:cubicBezTo>
                    <a:pt x="389541" y="2661258"/>
                    <a:pt x="365276" y="2643574"/>
                    <a:pt x="423519" y="2662987"/>
                  </a:cubicBezTo>
                  <a:cubicBezTo>
                    <a:pt x="449689" y="2689157"/>
                    <a:pt x="458365" y="2701511"/>
                    <a:pt x="493858" y="2719258"/>
                  </a:cubicBezTo>
                  <a:cubicBezTo>
                    <a:pt x="507121" y="2725890"/>
                    <a:pt x="521993" y="2728637"/>
                    <a:pt x="536061" y="2733326"/>
                  </a:cubicBezTo>
                  <a:cubicBezTo>
                    <a:pt x="545439" y="2747394"/>
                    <a:pt x="551208" y="2764705"/>
                    <a:pt x="564196" y="2775529"/>
                  </a:cubicBezTo>
                  <a:cubicBezTo>
                    <a:pt x="587372" y="2794842"/>
                    <a:pt x="633352" y="2807959"/>
                    <a:pt x="662670" y="2817732"/>
                  </a:cubicBezTo>
                  <a:cubicBezTo>
                    <a:pt x="663862" y="2826073"/>
                    <a:pt x="672949" y="2931623"/>
                    <a:pt x="690806" y="2958409"/>
                  </a:cubicBezTo>
                  <a:cubicBezTo>
                    <a:pt x="701842" y="2974962"/>
                    <a:pt x="718941" y="2986544"/>
                    <a:pt x="733009" y="3000612"/>
                  </a:cubicBezTo>
                  <a:cubicBezTo>
                    <a:pt x="737698" y="3014680"/>
                    <a:pt x="739447" y="3030100"/>
                    <a:pt x="747076" y="3042815"/>
                  </a:cubicBezTo>
                  <a:cubicBezTo>
                    <a:pt x="770627" y="3082067"/>
                    <a:pt x="779478" y="3066049"/>
                    <a:pt x="817415" y="3085018"/>
                  </a:cubicBezTo>
                  <a:cubicBezTo>
                    <a:pt x="832537" y="3092579"/>
                    <a:pt x="845550" y="3103775"/>
                    <a:pt x="859618" y="3113154"/>
                  </a:cubicBezTo>
                  <a:cubicBezTo>
                    <a:pt x="868996" y="3127222"/>
                    <a:pt x="881816" y="3139526"/>
                    <a:pt x="887753" y="3155357"/>
                  </a:cubicBezTo>
                  <a:cubicBezTo>
                    <a:pt x="896149" y="3177745"/>
                    <a:pt x="896634" y="3202354"/>
                    <a:pt x="901821" y="3225695"/>
                  </a:cubicBezTo>
                  <a:cubicBezTo>
                    <a:pt x="906015" y="3244569"/>
                    <a:pt x="911695" y="3263092"/>
                    <a:pt x="915889" y="3281966"/>
                  </a:cubicBezTo>
                  <a:cubicBezTo>
                    <a:pt x="921076" y="3305307"/>
                    <a:pt x="921561" y="3329916"/>
                    <a:pt x="929956" y="3352304"/>
                  </a:cubicBezTo>
                  <a:cubicBezTo>
                    <a:pt x="935893" y="3368135"/>
                    <a:pt x="948713" y="3380439"/>
                    <a:pt x="958092" y="3394507"/>
                  </a:cubicBezTo>
                  <a:cubicBezTo>
                    <a:pt x="990421" y="3491497"/>
                    <a:pt x="965256" y="3457943"/>
                    <a:pt x="1014363" y="3507049"/>
                  </a:cubicBezTo>
                  <a:cubicBezTo>
                    <a:pt x="1019052" y="3530495"/>
                    <a:pt x="1015167" y="3557492"/>
                    <a:pt x="1028430" y="3577387"/>
                  </a:cubicBezTo>
                  <a:cubicBezTo>
                    <a:pt x="1036655" y="3589725"/>
                    <a:pt x="1060148" y="3580970"/>
                    <a:pt x="1070633" y="3591455"/>
                  </a:cubicBezTo>
                  <a:cubicBezTo>
                    <a:pt x="1081118" y="3601940"/>
                    <a:pt x="1097964" y="3627026"/>
                    <a:pt x="1084701" y="3633658"/>
                  </a:cubicBezTo>
                  <a:cubicBezTo>
                    <a:pt x="1069579" y="3641219"/>
                    <a:pt x="1056566" y="3614901"/>
                    <a:pt x="1042498" y="3605523"/>
                  </a:cubicBezTo>
                  <a:cubicBezTo>
                    <a:pt x="1051876" y="3619591"/>
                    <a:pt x="1059630" y="3634889"/>
                    <a:pt x="1070633" y="3647726"/>
                  </a:cubicBezTo>
                  <a:cubicBezTo>
                    <a:pt x="1087896" y="3667866"/>
                    <a:pt x="1126904" y="3703997"/>
                    <a:pt x="1126904" y="3703997"/>
                  </a:cubicBezTo>
                  <a:cubicBezTo>
                    <a:pt x="1136282" y="3741511"/>
                    <a:pt x="1142811" y="3779854"/>
                    <a:pt x="1155039" y="3816538"/>
                  </a:cubicBezTo>
                  <a:cubicBezTo>
                    <a:pt x="1159728" y="3830606"/>
                    <a:pt x="1161478" y="3846026"/>
                    <a:pt x="1169107" y="3858741"/>
                  </a:cubicBezTo>
                  <a:cubicBezTo>
                    <a:pt x="1175931" y="3870114"/>
                    <a:pt x="1189285" y="3876266"/>
                    <a:pt x="1197243" y="3886877"/>
                  </a:cubicBezTo>
                  <a:cubicBezTo>
                    <a:pt x="1237848" y="3941017"/>
                    <a:pt x="1231910" y="3979273"/>
                    <a:pt x="1295716" y="3985350"/>
                  </a:cubicBezTo>
                  <a:cubicBezTo>
                    <a:pt x="1379872" y="3993365"/>
                    <a:pt x="1464529" y="3994729"/>
                    <a:pt x="1548935" y="3999418"/>
                  </a:cubicBezTo>
                  <a:cubicBezTo>
                    <a:pt x="1558313" y="4008797"/>
                    <a:pt x="1565697" y="4020730"/>
                    <a:pt x="1577070" y="4027554"/>
                  </a:cubicBezTo>
                  <a:cubicBezTo>
                    <a:pt x="1589785" y="4035183"/>
                    <a:pt x="1604444" y="4041621"/>
                    <a:pt x="1619273" y="4041621"/>
                  </a:cubicBezTo>
                  <a:cubicBezTo>
                    <a:pt x="1774089" y="4041621"/>
                    <a:pt x="1928762" y="4032243"/>
                    <a:pt x="2083507" y="4027554"/>
                  </a:cubicBezTo>
                  <a:cubicBezTo>
                    <a:pt x="2149156" y="4018175"/>
                    <a:pt x="2217158" y="4019199"/>
                    <a:pt x="2280455" y="3999418"/>
                  </a:cubicBezTo>
                  <a:cubicBezTo>
                    <a:pt x="2296593" y="3994375"/>
                    <a:pt x="2297766" y="3970203"/>
                    <a:pt x="2308590" y="3957215"/>
                  </a:cubicBezTo>
                  <a:cubicBezTo>
                    <a:pt x="2321326" y="3941931"/>
                    <a:pt x="2335509" y="3927748"/>
                    <a:pt x="2350793" y="3915012"/>
                  </a:cubicBezTo>
                  <a:cubicBezTo>
                    <a:pt x="2363781" y="3904188"/>
                    <a:pt x="2379238" y="3896704"/>
                    <a:pt x="2392996" y="3886877"/>
                  </a:cubicBezTo>
                  <a:cubicBezTo>
                    <a:pt x="2458589" y="3840025"/>
                    <a:pt x="2471642" y="3818459"/>
                    <a:pt x="2561809" y="3788403"/>
                  </a:cubicBezTo>
                  <a:cubicBezTo>
                    <a:pt x="2575877" y="3783714"/>
                    <a:pt x="2589536" y="3777552"/>
                    <a:pt x="2604012" y="3774335"/>
                  </a:cubicBezTo>
                  <a:cubicBezTo>
                    <a:pt x="2765241" y="3738506"/>
                    <a:pt x="2999708" y="3750226"/>
                    <a:pt x="3124516" y="3746200"/>
                  </a:cubicBezTo>
                  <a:cubicBezTo>
                    <a:pt x="3248712" y="3704801"/>
                    <a:pt x="3182396" y="3731327"/>
                    <a:pt x="3321464" y="3661794"/>
                  </a:cubicBezTo>
                  <a:lnTo>
                    <a:pt x="3321464" y="3661794"/>
                  </a:lnTo>
                  <a:cubicBezTo>
                    <a:pt x="3449052" y="3610758"/>
                    <a:pt x="3335650" y="3660450"/>
                    <a:pt x="3462141" y="3591455"/>
                  </a:cubicBezTo>
                  <a:cubicBezTo>
                    <a:pt x="3489756" y="3576392"/>
                    <a:pt x="3519235" y="3564859"/>
                    <a:pt x="3546547" y="3549252"/>
                  </a:cubicBezTo>
                  <a:cubicBezTo>
                    <a:pt x="3584957" y="3527304"/>
                    <a:pt x="3617668" y="3494447"/>
                    <a:pt x="3659089" y="3478914"/>
                  </a:cubicBezTo>
                  <a:cubicBezTo>
                    <a:pt x="3694488" y="3465640"/>
                    <a:pt x="3734264" y="3470595"/>
                    <a:pt x="3771630" y="3464846"/>
                  </a:cubicBezTo>
                  <a:cubicBezTo>
                    <a:pt x="3805982" y="3459561"/>
                    <a:pt x="3850621" y="3451089"/>
                    <a:pt x="3884172" y="3436710"/>
                  </a:cubicBezTo>
                  <a:cubicBezTo>
                    <a:pt x="3903447" y="3428449"/>
                    <a:pt x="3922994" y="3420208"/>
                    <a:pt x="3940443" y="3408575"/>
                  </a:cubicBezTo>
                  <a:cubicBezTo>
                    <a:pt x="3979460" y="3382564"/>
                    <a:pt x="4052984" y="3324169"/>
                    <a:pt x="4052984" y="3324169"/>
                  </a:cubicBezTo>
                  <a:cubicBezTo>
                    <a:pt x="4057673" y="3305412"/>
                    <a:pt x="4054974" y="3282996"/>
                    <a:pt x="4067052" y="3267898"/>
                  </a:cubicBezTo>
                  <a:cubicBezTo>
                    <a:pt x="4076315" y="3256319"/>
                    <a:pt x="4096380" y="3261187"/>
                    <a:pt x="4109255" y="3253830"/>
                  </a:cubicBezTo>
                  <a:cubicBezTo>
                    <a:pt x="4228484" y="3185699"/>
                    <a:pt x="4110968" y="3229812"/>
                    <a:pt x="4207729" y="3197560"/>
                  </a:cubicBezTo>
                  <a:cubicBezTo>
                    <a:pt x="4315581" y="3202249"/>
                    <a:pt x="4423650" y="3203347"/>
                    <a:pt x="4531286" y="3211627"/>
                  </a:cubicBezTo>
                  <a:cubicBezTo>
                    <a:pt x="4546071" y="3212764"/>
                    <a:pt x="4559183" y="3221793"/>
                    <a:pt x="4573489" y="3225695"/>
                  </a:cubicBezTo>
                  <a:cubicBezTo>
                    <a:pt x="4748014" y="3273293"/>
                    <a:pt x="4631093" y="3235517"/>
                    <a:pt x="4728233" y="3267898"/>
                  </a:cubicBezTo>
                  <a:cubicBezTo>
                    <a:pt x="4799526" y="3339191"/>
                    <a:pt x="4707259" y="3255313"/>
                    <a:pt x="4798572" y="3310101"/>
                  </a:cubicBezTo>
                  <a:cubicBezTo>
                    <a:pt x="4895123" y="3368032"/>
                    <a:pt x="4749356" y="3312455"/>
                    <a:pt x="4868910" y="3352304"/>
                  </a:cubicBezTo>
                  <a:cubicBezTo>
                    <a:pt x="4878289" y="3361683"/>
                    <a:pt x="4885183" y="3374508"/>
                    <a:pt x="4897046" y="3380440"/>
                  </a:cubicBezTo>
                  <a:cubicBezTo>
                    <a:pt x="4923572" y="3393703"/>
                    <a:pt x="4953317" y="3399197"/>
                    <a:pt x="4981452" y="3408575"/>
                  </a:cubicBezTo>
                  <a:lnTo>
                    <a:pt x="5023655" y="3422643"/>
                  </a:lnTo>
                  <a:lnTo>
                    <a:pt x="5065858" y="3436710"/>
                  </a:lnTo>
                  <a:lnTo>
                    <a:pt x="5108061" y="3450778"/>
                  </a:lnTo>
                  <a:cubicBezTo>
                    <a:pt x="5138755" y="3542858"/>
                    <a:pt x="5096125" y="3452483"/>
                    <a:pt x="5164332" y="3507049"/>
                  </a:cubicBezTo>
                  <a:cubicBezTo>
                    <a:pt x="5177534" y="3517611"/>
                    <a:pt x="5183089" y="3535184"/>
                    <a:pt x="5192467" y="3549252"/>
                  </a:cubicBezTo>
                  <a:cubicBezTo>
                    <a:pt x="5197156" y="3413264"/>
                    <a:pt x="5206535" y="3277357"/>
                    <a:pt x="5206535" y="3141289"/>
                  </a:cubicBezTo>
                  <a:cubicBezTo>
                    <a:pt x="5206535" y="3084823"/>
                    <a:pt x="5209309" y="3026372"/>
                    <a:pt x="5192467" y="2972477"/>
                  </a:cubicBezTo>
                  <a:cubicBezTo>
                    <a:pt x="5186058" y="2951968"/>
                    <a:pt x="5118866" y="2900507"/>
                    <a:pt x="5093993" y="2888070"/>
                  </a:cubicBezTo>
                  <a:cubicBezTo>
                    <a:pt x="5080730" y="2881438"/>
                    <a:pt x="5065858" y="2878692"/>
                    <a:pt x="5051790" y="2874003"/>
                  </a:cubicBezTo>
                  <a:cubicBezTo>
                    <a:pt x="5033033" y="2855246"/>
                    <a:pt x="5010233" y="2839803"/>
                    <a:pt x="4995519" y="2817732"/>
                  </a:cubicBezTo>
                  <a:cubicBezTo>
                    <a:pt x="4986141" y="2803664"/>
                    <a:pt x="4981721" y="2784490"/>
                    <a:pt x="4967384" y="2775529"/>
                  </a:cubicBezTo>
                  <a:cubicBezTo>
                    <a:pt x="4942235" y="2759811"/>
                    <a:pt x="4911750" y="2754587"/>
                    <a:pt x="4882978" y="2747394"/>
                  </a:cubicBezTo>
                  <a:cubicBezTo>
                    <a:pt x="4864221" y="2742705"/>
                    <a:pt x="4845226" y="2738882"/>
                    <a:pt x="4826707" y="2733326"/>
                  </a:cubicBezTo>
                  <a:cubicBezTo>
                    <a:pt x="4798300" y="2724804"/>
                    <a:pt x="4742301" y="2705190"/>
                    <a:pt x="4742301" y="2705190"/>
                  </a:cubicBezTo>
                  <a:lnTo>
                    <a:pt x="4278067" y="2733326"/>
                  </a:lnTo>
                  <a:cubicBezTo>
                    <a:pt x="4240362" y="2736085"/>
                    <a:pt x="4202722" y="2740631"/>
                    <a:pt x="4165526" y="2747394"/>
                  </a:cubicBezTo>
                  <a:cubicBezTo>
                    <a:pt x="4145305" y="2751071"/>
                    <a:pt x="4058859" y="2787247"/>
                    <a:pt x="4052984" y="2789597"/>
                  </a:cubicBezTo>
                  <a:cubicBezTo>
                    <a:pt x="4048295" y="2817732"/>
                    <a:pt x="4050501" y="2847938"/>
                    <a:pt x="4038916" y="2874003"/>
                  </a:cubicBezTo>
                  <a:cubicBezTo>
                    <a:pt x="4026696" y="2901498"/>
                    <a:pt x="3977626" y="2927830"/>
                    <a:pt x="3954510" y="2944341"/>
                  </a:cubicBezTo>
                  <a:cubicBezTo>
                    <a:pt x="3935431" y="2957969"/>
                    <a:pt x="3916251" y="2971534"/>
                    <a:pt x="3898239" y="2986544"/>
                  </a:cubicBezTo>
                  <a:cubicBezTo>
                    <a:pt x="3888050" y="2995035"/>
                    <a:pt x="3881477" y="3007856"/>
                    <a:pt x="3870104" y="3014680"/>
                  </a:cubicBezTo>
                  <a:cubicBezTo>
                    <a:pt x="3857389" y="3022309"/>
                    <a:pt x="3840919" y="3021646"/>
                    <a:pt x="3827901" y="3028747"/>
                  </a:cubicBezTo>
                  <a:cubicBezTo>
                    <a:pt x="3789064" y="3049931"/>
                    <a:pt x="3752167" y="3074547"/>
                    <a:pt x="3715359" y="3099086"/>
                  </a:cubicBezTo>
                  <a:cubicBezTo>
                    <a:pt x="3602818" y="3174114"/>
                    <a:pt x="3710671" y="3103775"/>
                    <a:pt x="3616886" y="3197560"/>
                  </a:cubicBezTo>
                  <a:cubicBezTo>
                    <a:pt x="3590329" y="3224117"/>
                    <a:pt x="3540004" y="3254526"/>
                    <a:pt x="3504344" y="3267898"/>
                  </a:cubicBezTo>
                  <a:cubicBezTo>
                    <a:pt x="3486241" y="3274687"/>
                    <a:pt x="3466830" y="3277277"/>
                    <a:pt x="3448073" y="3281966"/>
                  </a:cubicBezTo>
                  <a:cubicBezTo>
                    <a:pt x="3260924" y="3406733"/>
                    <a:pt x="3456099" y="3284988"/>
                    <a:pt x="3293329" y="3366372"/>
                  </a:cubicBezTo>
                  <a:cubicBezTo>
                    <a:pt x="3278207" y="3373933"/>
                    <a:pt x="3266824" y="3388228"/>
                    <a:pt x="3251126" y="3394507"/>
                  </a:cubicBezTo>
                  <a:cubicBezTo>
                    <a:pt x="3219429" y="3407186"/>
                    <a:pt x="3185350" y="3412833"/>
                    <a:pt x="3152652" y="3422643"/>
                  </a:cubicBezTo>
                  <a:cubicBezTo>
                    <a:pt x="3021191" y="3462081"/>
                    <a:pt x="3261931" y="3398839"/>
                    <a:pt x="2997907" y="3464846"/>
                  </a:cubicBezTo>
                  <a:cubicBezTo>
                    <a:pt x="2979150" y="3469535"/>
                    <a:pt x="2960707" y="3475736"/>
                    <a:pt x="2941636" y="3478914"/>
                  </a:cubicBezTo>
                  <a:lnTo>
                    <a:pt x="2857230" y="3492981"/>
                  </a:lnTo>
                  <a:cubicBezTo>
                    <a:pt x="2702485" y="3488292"/>
                    <a:pt x="2547586" y="3487270"/>
                    <a:pt x="2392996" y="3478914"/>
                  </a:cubicBezTo>
                  <a:cubicBezTo>
                    <a:pt x="2373690" y="3477870"/>
                    <a:pt x="2354394" y="3472698"/>
                    <a:pt x="2336726" y="3464846"/>
                  </a:cubicBezTo>
                  <a:cubicBezTo>
                    <a:pt x="2311740" y="3453741"/>
                    <a:pt x="2289833" y="3436711"/>
                    <a:pt x="2266387" y="3422643"/>
                  </a:cubicBezTo>
                  <a:cubicBezTo>
                    <a:pt x="2257009" y="3408575"/>
                    <a:pt x="2249255" y="3393277"/>
                    <a:pt x="2238252" y="3380440"/>
                  </a:cubicBezTo>
                  <a:cubicBezTo>
                    <a:pt x="2220989" y="3360300"/>
                    <a:pt x="2196040" y="3346663"/>
                    <a:pt x="2181981" y="3324169"/>
                  </a:cubicBezTo>
                  <a:cubicBezTo>
                    <a:pt x="2148637" y="3270819"/>
                    <a:pt x="2142061" y="3199843"/>
                    <a:pt x="2097575" y="3155357"/>
                  </a:cubicBezTo>
                  <a:cubicBezTo>
                    <a:pt x="1987146" y="3044928"/>
                    <a:pt x="2024851" y="3095508"/>
                    <a:pt x="1970966" y="3014680"/>
                  </a:cubicBezTo>
                  <a:cubicBezTo>
                    <a:pt x="1953735" y="2928525"/>
                    <a:pt x="1960581" y="2937639"/>
                    <a:pt x="1914695" y="2845867"/>
                  </a:cubicBezTo>
                  <a:cubicBezTo>
                    <a:pt x="1902467" y="2821411"/>
                    <a:pt x="1883146" y="2800711"/>
                    <a:pt x="1872492" y="2775529"/>
                  </a:cubicBezTo>
                  <a:cubicBezTo>
                    <a:pt x="1831433" y="2678480"/>
                    <a:pt x="1793273" y="2580077"/>
                    <a:pt x="1759950" y="2480107"/>
                  </a:cubicBezTo>
                  <a:cubicBezTo>
                    <a:pt x="1736504" y="2409769"/>
                    <a:pt x="1722770" y="2335407"/>
                    <a:pt x="1689612" y="2269092"/>
                  </a:cubicBezTo>
                  <a:cubicBezTo>
                    <a:pt x="1555250" y="2000373"/>
                    <a:pt x="1752654" y="2389357"/>
                    <a:pt x="1633341" y="2170618"/>
                  </a:cubicBezTo>
                  <a:cubicBezTo>
                    <a:pt x="1544334" y="2007438"/>
                    <a:pt x="1614674" y="2108215"/>
                    <a:pt x="1534867" y="2001806"/>
                  </a:cubicBezTo>
                  <a:cubicBezTo>
                    <a:pt x="1521192" y="1960782"/>
                    <a:pt x="1517496" y="1943064"/>
                    <a:pt x="1492664" y="1903332"/>
                  </a:cubicBezTo>
                  <a:cubicBezTo>
                    <a:pt x="1480238" y="1883450"/>
                    <a:pt x="1464529" y="1865818"/>
                    <a:pt x="1450461" y="1847061"/>
                  </a:cubicBezTo>
                  <a:cubicBezTo>
                    <a:pt x="1434365" y="1798775"/>
                    <a:pt x="1436773" y="1791170"/>
                    <a:pt x="1394190" y="1748587"/>
                  </a:cubicBezTo>
                  <a:cubicBezTo>
                    <a:pt x="1382235" y="1736632"/>
                    <a:pt x="1366055" y="1729830"/>
                    <a:pt x="1351987" y="1720452"/>
                  </a:cubicBezTo>
                  <a:cubicBezTo>
                    <a:pt x="1337919" y="1697006"/>
                    <a:pt x="1326189" y="1671988"/>
                    <a:pt x="1309784" y="1650114"/>
                  </a:cubicBezTo>
                  <a:cubicBezTo>
                    <a:pt x="1297847" y="1634198"/>
                    <a:pt x="1277243" y="1625301"/>
                    <a:pt x="1267581" y="1607910"/>
                  </a:cubicBezTo>
                  <a:cubicBezTo>
                    <a:pt x="1252015" y="1579891"/>
                    <a:pt x="1234460" y="1503559"/>
                    <a:pt x="1225378" y="1467234"/>
                  </a:cubicBezTo>
                  <a:cubicBezTo>
                    <a:pt x="1220689" y="1378138"/>
                    <a:pt x="1214494" y="1289109"/>
                    <a:pt x="1211310" y="1199947"/>
                  </a:cubicBezTo>
                  <a:cubicBezTo>
                    <a:pt x="1205115" y="1026493"/>
                    <a:pt x="1205910" y="852791"/>
                    <a:pt x="1197243" y="679443"/>
                  </a:cubicBezTo>
                  <a:cubicBezTo>
                    <a:pt x="1194700" y="628577"/>
                    <a:pt x="1181029" y="636525"/>
                    <a:pt x="1140972" y="623172"/>
                  </a:cubicBezTo>
                  <a:cubicBezTo>
                    <a:pt x="1131593" y="613794"/>
                    <a:pt x="1118061" y="607228"/>
                    <a:pt x="1112836" y="595037"/>
                  </a:cubicBezTo>
                  <a:cubicBezTo>
                    <a:pt x="1103417" y="573060"/>
                    <a:pt x="1103956" y="548039"/>
                    <a:pt x="1098769" y="524698"/>
                  </a:cubicBezTo>
                  <a:cubicBezTo>
                    <a:pt x="1094575" y="505824"/>
                    <a:pt x="1091490" y="486530"/>
                    <a:pt x="1084701" y="468427"/>
                  </a:cubicBezTo>
                  <a:cubicBezTo>
                    <a:pt x="1077338" y="448792"/>
                    <a:pt x="1064827" y="431432"/>
                    <a:pt x="1056566" y="412157"/>
                  </a:cubicBezTo>
                  <a:cubicBezTo>
                    <a:pt x="1029173" y="348240"/>
                    <a:pt x="1061150" y="388607"/>
                    <a:pt x="1014363" y="341818"/>
                  </a:cubicBezTo>
                  <a:cubicBezTo>
                    <a:pt x="1009674" y="327750"/>
                    <a:pt x="1007924" y="312330"/>
                    <a:pt x="1000295" y="299615"/>
                  </a:cubicBezTo>
                  <a:cubicBezTo>
                    <a:pt x="993471" y="288242"/>
                    <a:pt x="980117" y="282091"/>
                    <a:pt x="972159" y="271480"/>
                  </a:cubicBezTo>
                  <a:cubicBezTo>
                    <a:pt x="965868" y="263092"/>
                    <a:pt x="962781" y="252723"/>
                    <a:pt x="958092" y="243344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3" descr="C:\Users\Ol'ga\Pictures\зверюшки\0046191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5776" y="1196752"/>
              <a:ext cx="5832648" cy="5115719"/>
            </a:xfrm>
            <a:prstGeom prst="rect">
              <a:avLst/>
            </a:prstGeom>
            <a:noFill/>
          </p:spPr>
        </p:pic>
      </p:grpSp>
      <p:pic>
        <p:nvPicPr>
          <p:cNvPr id="4100" name="Picture 4" descr="C:\Users\Ol'ga\Pictures\зверюшки\honeybear02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260648"/>
            <a:ext cx="3223286" cy="3764843"/>
          </a:xfrm>
          <a:prstGeom prst="rect">
            <a:avLst/>
          </a:prstGeom>
          <a:noFill/>
        </p:spPr>
      </p:pic>
      <p:pic>
        <p:nvPicPr>
          <p:cNvPr id="4102" name="Picture 6" descr="C:\Users\Ol'ga\Pictures\зверюшки\80198700_large_ezhik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228184" y="3960094"/>
            <a:ext cx="2123728" cy="2624025"/>
          </a:xfrm>
          <a:prstGeom prst="rect">
            <a:avLst/>
          </a:prstGeom>
          <a:noFill/>
        </p:spPr>
      </p:pic>
      <p:pic>
        <p:nvPicPr>
          <p:cNvPr id="14" name="Picture 5" descr="C:\Users\Ol'ga\Pictures\с прозрачным фоном\0_83e8f_14c0b57f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3356992"/>
            <a:ext cx="2860703" cy="2967534"/>
          </a:xfrm>
          <a:prstGeom prst="rect">
            <a:avLst/>
          </a:prstGeom>
          <a:noFill/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3995936" y="6021288"/>
            <a:ext cx="1584176" cy="576064"/>
          </a:xfrm>
          <a:prstGeom prst="rightArrow">
            <a:avLst/>
          </a:prstGeom>
          <a:solidFill>
            <a:srgbClr val="00B0F0"/>
          </a:solidFill>
          <a:scene3d>
            <a:camera prst="orthographicFront">
              <a:rot lat="0" lon="1800000" rev="0"/>
            </a:camera>
            <a:lightRig rig="threePt" dir="t"/>
          </a:scene3d>
          <a:sp3d>
            <a:bevelT w="495300" h="228600"/>
            <a:bevelB w="254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892480" cy="6597352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rgbClr val="96AB94"/>
              </a:gs>
            </a:gsLst>
            <a:lin ang="13800000" scaled="0"/>
            <a:tileRect/>
          </a:gradFill>
          <a:ln w="288925">
            <a:gradFill>
              <a:gsLst>
                <a:gs pos="0">
                  <a:schemeClr val="accent5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6" descr="C:\Users\Ol'ga\Pictures\с прозрачным фоном\malyshi_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2708920"/>
            <a:ext cx="2209546" cy="3809423"/>
          </a:xfrm>
          <a:prstGeom prst="rect">
            <a:avLst/>
          </a:prstGeom>
          <a:noFill/>
        </p:spPr>
      </p:pic>
      <p:pic>
        <p:nvPicPr>
          <p:cNvPr id="6" name="Picture 17" descr="C:\Users\Ol'ga\Pictures\с прозрачным фоном\malyshi_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-171400"/>
            <a:ext cx="2582610" cy="3384376"/>
          </a:xfrm>
          <a:prstGeom prst="rect">
            <a:avLst/>
          </a:prstGeom>
          <a:noFill/>
        </p:spPr>
      </p:pic>
      <p:pic>
        <p:nvPicPr>
          <p:cNvPr id="7" name="Picture 18" descr="C:\Users\Ol'ga\Pictures\с прозрачным фоном\malyshi_1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079720"/>
            <a:ext cx="2585442" cy="4778280"/>
          </a:xfrm>
          <a:prstGeom prst="rect">
            <a:avLst/>
          </a:prstGeom>
          <a:noFill/>
        </p:spPr>
      </p:pic>
      <p:pic>
        <p:nvPicPr>
          <p:cNvPr id="8" name="Picture 11" descr="C:\Users\Ol'ga\Pictures\с прозрачным фоном\4358704-о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476672"/>
            <a:ext cx="2232248" cy="2276893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3707904" y="5877272"/>
            <a:ext cx="1584176" cy="576064"/>
          </a:xfrm>
          <a:prstGeom prst="rightArrow">
            <a:avLst/>
          </a:prstGeom>
          <a:solidFill>
            <a:srgbClr val="00B0F0"/>
          </a:solidFill>
          <a:scene3d>
            <a:camera prst="orthographicFront">
              <a:rot lat="0" lon="1800000" rev="0"/>
            </a:camera>
            <a:lightRig rig="threePt" dir="t"/>
          </a:scene3d>
          <a:sp3d>
            <a:bevelT w="495300" h="228600"/>
            <a:bevelB w="254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892480" cy="659735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8925"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5" descr="C:\Users\Ol'ga\Pictures\с прозрачным фоном\98538928_dainty_spring_element__2_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0"/>
            <a:ext cx="2876707" cy="3284984"/>
          </a:xfrm>
          <a:prstGeom prst="rect">
            <a:avLst/>
          </a:prstGeom>
          <a:noFill/>
        </p:spPr>
      </p:pic>
      <p:pic>
        <p:nvPicPr>
          <p:cNvPr id="6" name="Picture 20" descr="C:\Users\Ol'ga\Pictures\с прозрачным фоном\quaker-parro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8920"/>
            <a:ext cx="5040560" cy="3939132"/>
          </a:xfrm>
          <a:prstGeom prst="rect">
            <a:avLst/>
          </a:prstGeom>
          <a:noFill/>
        </p:spPr>
      </p:pic>
      <p:pic>
        <p:nvPicPr>
          <p:cNvPr id="7" name="Picture 14" descr="C:\Users\Ol'ga\Pictures\с прозрачным фоном\93360296_priss_littleredridinghood_el9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76672"/>
            <a:ext cx="2300337" cy="3798099"/>
          </a:xfrm>
          <a:prstGeom prst="rect">
            <a:avLst/>
          </a:prstGeom>
          <a:noFill/>
        </p:spPr>
      </p:pic>
      <p:pic>
        <p:nvPicPr>
          <p:cNvPr id="8" name="Picture 10" descr="C:\Users\Ol'ga\Pictures\с прозрачным фоном\3913575-thumb.jp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284984"/>
            <a:ext cx="2317320" cy="3018309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3995936" y="5949280"/>
            <a:ext cx="1584176" cy="576064"/>
          </a:xfrm>
          <a:prstGeom prst="rightArrow">
            <a:avLst/>
          </a:prstGeom>
          <a:solidFill>
            <a:srgbClr val="00B0F0"/>
          </a:solidFill>
          <a:scene3d>
            <a:camera prst="orthographicFront">
              <a:rot lat="0" lon="1800000" rev="0"/>
            </a:camera>
            <a:lightRig rig="threePt" dir="t"/>
          </a:scene3d>
          <a:sp3d>
            <a:bevelT w="495300" h="228600"/>
            <a:bevelB w="254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16632"/>
            <a:ext cx="8892480" cy="6597352"/>
            <a:chOff x="107504" y="116632"/>
            <a:chExt cx="8892480" cy="659735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504" y="116632"/>
              <a:ext cx="8892480" cy="6597352"/>
            </a:xfrm>
            <a:prstGeom prst="rect">
              <a:avLst/>
            </a:prstGeom>
            <a:blipFill>
              <a:blip r:embed="rId2" cstate="email">
                <a:alphaModFix amt="21000"/>
              </a:blip>
              <a:stretch>
                <a:fillRect/>
              </a:stretch>
            </a:blipFill>
            <a:ln w="288925">
              <a:gradFill>
                <a:gsLst>
                  <a:gs pos="0">
                    <a:srgbClr val="03D4A8">
                      <a:alpha val="7700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C:\Users\Ol'ga\Pictures\фоны\backgrounds_blue_background_with_highlights_035592__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260648"/>
              <a:ext cx="8640960" cy="6336704"/>
            </a:xfrm>
            <a:prstGeom prst="rect">
              <a:avLst/>
            </a:prstGeom>
            <a:noFill/>
          </p:spPr>
        </p:pic>
      </p:grpSp>
      <p:pic>
        <p:nvPicPr>
          <p:cNvPr id="10" name="Picture 4" descr="C:\Users\Ol'ga\Pictures\с прозрачным фоном\0_84f4d_a06c4e7a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404664"/>
            <a:ext cx="2592288" cy="2987512"/>
          </a:xfrm>
          <a:prstGeom prst="rect">
            <a:avLst/>
          </a:prstGeom>
          <a:noFill/>
        </p:spPr>
      </p:pic>
      <p:pic>
        <p:nvPicPr>
          <p:cNvPr id="12" name="Picture 19" descr="C:\Users\Ol'ga\Pictures\с прозрачным фоном\pyramid1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3356992"/>
            <a:ext cx="1872208" cy="2997696"/>
          </a:xfrm>
          <a:prstGeom prst="rect">
            <a:avLst/>
          </a:prstGeom>
          <a:noFill/>
        </p:spPr>
      </p:pic>
      <p:pic>
        <p:nvPicPr>
          <p:cNvPr id="3076" name="Picture 4" descr="http://refdb.ru/images/615/1228018/572716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14730" y="3861048"/>
            <a:ext cx="3833734" cy="2662496"/>
          </a:xfrm>
          <a:prstGeom prst="rect">
            <a:avLst/>
          </a:prstGeom>
          <a:noFill/>
        </p:spPr>
      </p:pic>
      <p:pic>
        <p:nvPicPr>
          <p:cNvPr id="3079" name="Picture 7" descr="http://www.freeimageslive.co.uk/files/images009/red-pencil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9552" y="476672"/>
            <a:ext cx="3600400" cy="2503160"/>
          </a:xfrm>
          <a:prstGeom prst="rect">
            <a:avLst/>
          </a:prstGeom>
          <a:noFill/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3491880" y="5949280"/>
            <a:ext cx="1584176" cy="576064"/>
          </a:xfrm>
          <a:prstGeom prst="rightArrow">
            <a:avLst/>
          </a:prstGeom>
          <a:solidFill>
            <a:srgbClr val="00B0F0"/>
          </a:solidFill>
          <a:scene3d>
            <a:camera prst="orthographicFront">
              <a:rot lat="0" lon="1800000" rev="0"/>
            </a:camera>
            <a:lightRig rig="threePt" dir="t"/>
          </a:scene3d>
          <a:sp3d>
            <a:bevelT w="495300" h="228600"/>
            <a:bevelB w="254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9968"/>
            <a:ext cx="8892480" cy="6597352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 w="330200"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Ol'ga\Pictures\с прозрачным фоном\0_91ddf_b555427f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284984"/>
            <a:ext cx="3528392" cy="3025320"/>
          </a:xfrm>
          <a:prstGeom prst="rect">
            <a:avLst/>
          </a:prstGeom>
          <a:noFill/>
        </p:spPr>
      </p:pic>
      <p:pic>
        <p:nvPicPr>
          <p:cNvPr id="10242" name="Picture 2" descr="http://vectorslike.com/wp-content/uploads/2013/11/vector-toys-free-download-6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332656"/>
            <a:ext cx="3096344" cy="2866038"/>
          </a:xfrm>
          <a:prstGeom prst="rect">
            <a:avLst/>
          </a:prstGeom>
          <a:noFill/>
        </p:spPr>
      </p:pic>
      <p:pic>
        <p:nvPicPr>
          <p:cNvPr id="10244" name="Picture 4" descr="http://900igr.net/datai/predmety/Odezhda-3.files/0015-017-Dzhinsovaja-kurtka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32656"/>
            <a:ext cx="3528392" cy="2916324"/>
          </a:xfrm>
          <a:prstGeom prst="rect">
            <a:avLst/>
          </a:prstGeom>
          <a:noFill/>
        </p:spPr>
      </p:pic>
      <p:pic>
        <p:nvPicPr>
          <p:cNvPr id="10246" name="Picture 6" descr="http://www.1papacaio.com.br/modules/Cliparts/gallery/cliparts_variados/roupas/casaco_crianca_azul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3308648"/>
            <a:ext cx="3275856" cy="3275856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3995936" y="6021288"/>
            <a:ext cx="1584176" cy="576064"/>
          </a:xfrm>
          <a:prstGeom prst="rightArrow">
            <a:avLst/>
          </a:prstGeom>
          <a:solidFill>
            <a:srgbClr val="00B0F0"/>
          </a:solidFill>
          <a:scene3d>
            <a:camera prst="orthographicFront">
              <a:rot lat="0" lon="1800000" rev="0"/>
            </a:camera>
            <a:lightRig rig="threePt" dir="t"/>
          </a:scene3d>
          <a:sp3d>
            <a:bevelT w="495300" h="228600"/>
            <a:bevelB w="254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16632"/>
            <a:ext cx="8892480" cy="6597352"/>
            <a:chOff x="107504" y="116632"/>
            <a:chExt cx="8892480" cy="659735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504" y="116632"/>
              <a:ext cx="8892480" cy="6597352"/>
            </a:xfrm>
            <a:prstGeom prst="rect">
              <a:avLst/>
            </a:prstGeom>
            <a:blipFill dpi="0" rotWithShape="1">
              <a:blip r:embed="rId2" cstate="email">
                <a:alphaModFix amt="21000"/>
              </a:blip>
              <a:srcRect/>
              <a:tile tx="0" ty="0" sx="100000" sy="100000" flip="none" algn="tl"/>
            </a:blipFill>
            <a:ln w="288925"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 descr="C:\Users\Ol'ga\Pictures\фоны\15435375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3580" y="174571"/>
              <a:ext cx="8784976" cy="64807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5436096" y="3068960"/>
            <a:ext cx="3419872" cy="3587552"/>
            <a:chOff x="323528" y="1052736"/>
            <a:chExt cx="7620000" cy="7620000"/>
          </a:xfrm>
        </p:grpSpPr>
        <p:sp>
          <p:nvSpPr>
            <p:cNvPr id="10" name="Полилиния 9"/>
            <p:cNvSpPr/>
            <p:nvPr/>
          </p:nvSpPr>
          <p:spPr>
            <a:xfrm>
              <a:off x="4634496" y="1365747"/>
              <a:ext cx="3114428" cy="1941831"/>
            </a:xfrm>
            <a:custGeom>
              <a:avLst/>
              <a:gdLst>
                <a:gd name="connsiteX0" fmla="*/ 821394 w 3114428"/>
                <a:gd name="connsiteY0" fmla="*/ 1688612 h 1941831"/>
                <a:gd name="connsiteX1" fmla="*/ 835462 w 3114428"/>
                <a:gd name="connsiteY1" fmla="*/ 1646409 h 1941831"/>
                <a:gd name="connsiteX2" fmla="*/ 863598 w 3114428"/>
                <a:gd name="connsiteY2" fmla="*/ 1618274 h 1941831"/>
                <a:gd name="connsiteX3" fmla="*/ 891733 w 3114428"/>
                <a:gd name="connsiteY3" fmla="*/ 1576071 h 1941831"/>
                <a:gd name="connsiteX4" fmla="*/ 919868 w 3114428"/>
                <a:gd name="connsiteY4" fmla="*/ 1393191 h 1941831"/>
                <a:gd name="connsiteX5" fmla="*/ 962071 w 3114428"/>
                <a:gd name="connsiteY5" fmla="*/ 1294717 h 1941831"/>
                <a:gd name="connsiteX6" fmla="*/ 990207 w 3114428"/>
                <a:gd name="connsiteY6" fmla="*/ 1266581 h 1941831"/>
                <a:gd name="connsiteX7" fmla="*/ 1032410 w 3114428"/>
                <a:gd name="connsiteY7" fmla="*/ 1252514 h 1941831"/>
                <a:gd name="connsiteX8" fmla="*/ 1060545 w 3114428"/>
                <a:gd name="connsiteY8" fmla="*/ 1224378 h 1941831"/>
                <a:gd name="connsiteX9" fmla="*/ 1144951 w 3114428"/>
                <a:gd name="connsiteY9" fmla="*/ 1196243 h 1941831"/>
                <a:gd name="connsiteX10" fmla="*/ 1257493 w 3114428"/>
                <a:gd name="connsiteY10" fmla="*/ 1238446 h 1941831"/>
                <a:gd name="connsiteX11" fmla="*/ 1271561 w 3114428"/>
                <a:gd name="connsiteY11" fmla="*/ 1280649 h 1941831"/>
                <a:gd name="connsiteX12" fmla="*/ 1285628 w 3114428"/>
                <a:gd name="connsiteY12" fmla="*/ 1660477 h 1941831"/>
                <a:gd name="connsiteX13" fmla="*/ 1355967 w 3114428"/>
                <a:gd name="connsiteY13" fmla="*/ 1716747 h 1941831"/>
                <a:gd name="connsiteX14" fmla="*/ 1384102 w 3114428"/>
                <a:gd name="connsiteY14" fmla="*/ 1744883 h 1941831"/>
                <a:gd name="connsiteX15" fmla="*/ 1426305 w 3114428"/>
                <a:gd name="connsiteY15" fmla="*/ 1758951 h 1941831"/>
                <a:gd name="connsiteX16" fmla="*/ 1510711 w 3114428"/>
                <a:gd name="connsiteY16" fmla="*/ 1801154 h 1941831"/>
                <a:gd name="connsiteX17" fmla="*/ 1665456 w 3114428"/>
                <a:gd name="connsiteY17" fmla="*/ 1829289 h 1941831"/>
                <a:gd name="connsiteX18" fmla="*/ 1707659 w 3114428"/>
                <a:gd name="connsiteY18" fmla="*/ 1843357 h 1941831"/>
                <a:gd name="connsiteX19" fmla="*/ 1834268 w 3114428"/>
                <a:gd name="connsiteY19" fmla="*/ 1829289 h 1941831"/>
                <a:gd name="connsiteX20" fmla="*/ 1890539 w 3114428"/>
                <a:gd name="connsiteY20" fmla="*/ 1885560 h 1941831"/>
                <a:gd name="connsiteX21" fmla="*/ 1932742 w 3114428"/>
                <a:gd name="connsiteY21" fmla="*/ 1913695 h 1941831"/>
                <a:gd name="connsiteX22" fmla="*/ 1960878 w 3114428"/>
                <a:gd name="connsiteY22" fmla="*/ 1941831 h 1941831"/>
                <a:gd name="connsiteX23" fmla="*/ 2115622 w 3114428"/>
                <a:gd name="connsiteY23" fmla="*/ 1927763 h 1941831"/>
                <a:gd name="connsiteX24" fmla="*/ 2200028 w 3114428"/>
                <a:gd name="connsiteY24" fmla="*/ 1899627 h 1941831"/>
                <a:gd name="connsiteX25" fmla="*/ 2242231 w 3114428"/>
                <a:gd name="connsiteY25" fmla="*/ 1885560 h 1941831"/>
                <a:gd name="connsiteX26" fmla="*/ 2270367 w 3114428"/>
                <a:gd name="connsiteY26" fmla="*/ 1857424 h 1941831"/>
                <a:gd name="connsiteX27" fmla="*/ 2312570 w 3114428"/>
                <a:gd name="connsiteY27" fmla="*/ 1843357 h 1941831"/>
                <a:gd name="connsiteX28" fmla="*/ 2425111 w 3114428"/>
                <a:gd name="connsiteY28" fmla="*/ 1871492 h 1941831"/>
                <a:gd name="connsiteX29" fmla="*/ 2706465 w 3114428"/>
                <a:gd name="connsiteY29" fmla="*/ 1801154 h 1941831"/>
                <a:gd name="connsiteX30" fmla="*/ 2706465 w 3114428"/>
                <a:gd name="connsiteY30" fmla="*/ 1801154 h 1941831"/>
                <a:gd name="connsiteX31" fmla="*/ 2833074 w 3114428"/>
                <a:gd name="connsiteY31" fmla="*/ 1758951 h 1941831"/>
                <a:gd name="connsiteX32" fmla="*/ 2875278 w 3114428"/>
                <a:gd name="connsiteY32" fmla="*/ 1744883 h 1941831"/>
                <a:gd name="connsiteX33" fmla="*/ 2903413 w 3114428"/>
                <a:gd name="connsiteY33" fmla="*/ 1716747 h 1941831"/>
                <a:gd name="connsiteX34" fmla="*/ 2945616 w 3114428"/>
                <a:gd name="connsiteY34" fmla="*/ 1688612 h 1941831"/>
                <a:gd name="connsiteX35" fmla="*/ 2959684 w 3114428"/>
                <a:gd name="connsiteY35" fmla="*/ 1646409 h 1941831"/>
                <a:gd name="connsiteX36" fmla="*/ 2987819 w 3114428"/>
                <a:gd name="connsiteY36" fmla="*/ 1604206 h 1941831"/>
                <a:gd name="connsiteX37" fmla="*/ 3001887 w 3114428"/>
                <a:gd name="connsiteY37" fmla="*/ 1196243 h 1941831"/>
                <a:gd name="connsiteX38" fmla="*/ 3015954 w 3114428"/>
                <a:gd name="connsiteY38" fmla="*/ 1139972 h 1941831"/>
                <a:gd name="connsiteX39" fmla="*/ 3044090 w 3114428"/>
                <a:gd name="connsiteY39" fmla="*/ 1111837 h 1941831"/>
                <a:gd name="connsiteX40" fmla="*/ 3072225 w 3114428"/>
                <a:gd name="connsiteY40" fmla="*/ 971160 h 1941831"/>
                <a:gd name="connsiteX41" fmla="*/ 3114428 w 3114428"/>
                <a:gd name="connsiteY41" fmla="*/ 816415 h 1941831"/>
                <a:gd name="connsiteX42" fmla="*/ 3072225 w 3114428"/>
                <a:gd name="connsiteY42" fmla="*/ 619467 h 1941831"/>
                <a:gd name="connsiteX43" fmla="*/ 3044090 w 3114428"/>
                <a:gd name="connsiteY43" fmla="*/ 577264 h 1941831"/>
                <a:gd name="connsiteX44" fmla="*/ 3001887 w 3114428"/>
                <a:gd name="connsiteY44" fmla="*/ 549129 h 1941831"/>
                <a:gd name="connsiteX45" fmla="*/ 2959684 w 3114428"/>
                <a:gd name="connsiteY45" fmla="*/ 535061 h 1941831"/>
                <a:gd name="connsiteX46" fmla="*/ 2776804 w 3114428"/>
                <a:gd name="connsiteY46" fmla="*/ 520994 h 1941831"/>
                <a:gd name="connsiteX47" fmla="*/ 2551721 w 3114428"/>
                <a:gd name="connsiteY47" fmla="*/ 478791 h 1941831"/>
                <a:gd name="connsiteX48" fmla="*/ 2523585 w 3114428"/>
                <a:gd name="connsiteY48" fmla="*/ 450655 h 1941831"/>
                <a:gd name="connsiteX49" fmla="*/ 2382908 w 3114428"/>
                <a:gd name="connsiteY49" fmla="*/ 450655 h 1941831"/>
                <a:gd name="connsiteX50" fmla="*/ 2242231 w 3114428"/>
                <a:gd name="connsiteY50" fmla="*/ 492858 h 1941831"/>
                <a:gd name="connsiteX51" fmla="*/ 2129690 w 3114428"/>
                <a:gd name="connsiteY51" fmla="*/ 450655 h 1941831"/>
                <a:gd name="connsiteX52" fmla="*/ 2115622 w 3114428"/>
                <a:gd name="connsiteY52" fmla="*/ 408452 h 1941831"/>
                <a:gd name="connsiteX53" fmla="*/ 2087487 w 3114428"/>
                <a:gd name="connsiteY53" fmla="*/ 225572 h 1941831"/>
                <a:gd name="connsiteX54" fmla="*/ 2059351 w 3114428"/>
                <a:gd name="connsiteY54" fmla="*/ 197437 h 1941831"/>
                <a:gd name="connsiteX55" fmla="*/ 2003081 w 3114428"/>
                <a:gd name="connsiteY55" fmla="*/ 127098 h 1941831"/>
                <a:gd name="connsiteX56" fmla="*/ 1960878 w 3114428"/>
                <a:gd name="connsiteY56" fmla="*/ 113031 h 1941831"/>
                <a:gd name="connsiteX57" fmla="*/ 1876471 w 3114428"/>
                <a:gd name="connsiteY57" fmla="*/ 56760 h 1941831"/>
                <a:gd name="connsiteX58" fmla="*/ 1834268 w 3114428"/>
                <a:gd name="connsiteY58" fmla="*/ 28624 h 1941831"/>
                <a:gd name="connsiteX59" fmla="*/ 1777998 w 3114428"/>
                <a:gd name="connsiteY59" fmla="*/ 14557 h 1941831"/>
                <a:gd name="connsiteX60" fmla="*/ 1595118 w 3114428"/>
                <a:gd name="connsiteY60" fmla="*/ 56760 h 1941831"/>
                <a:gd name="connsiteX61" fmla="*/ 1538847 w 3114428"/>
                <a:gd name="connsiteY61" fmla="*/ 113031 h 1941831"/>
                <a:gd name="connsiteX62" fmla="*/ 1510711 w 3114428"/>
                <a:gd name="connsiteY62" fmla="*/ 141166 h 1941831"/>
                <a:gd name="connsiteX63" fmla="*/ 1313764 w 3114428"/>
                <a:gd name="connsiteY63" fmla="*/ 155234 h 1941831"/>
                <a:gd name="connsiteX64" fmla="*/ 1285628 w 3114428"/>
                <a:gd name="connsiteY64" fmla="*/ 183369 h 1941831"/>
                <a:gd name="connsiteX65" fmla="*/ 1130884 w 3114428"/>
                <a:gd name="connsiteY65" fmla="*/ 197437 h 1941831"/>
                <a:gd name="connsiteX66" fmla="*/ 1074613 w 3114428"/>
                <a:gd name="connsiteY66" fmla="*/ 169301 h 1941831"/>
                <a:gd name="connsiteX67" fmla="*/ 1046478 w 3114428"/>
                <a:gd name="connsiteY67" fmla="*/ 127098 h 1941831"/>
                <a:gd name="connsiteX68" fmla="*/ 948004 w 3114428"/>
                <a:gd name="connsiteY68" fmla="*/ 56760 h 1941831"/>
                <a:gd name="connsiteX69" fmla="*/ 905801 w 3114428"/>
                <a:gd name="connsiteY69" fmla="*/ 28624 h 1941831"/>
                <a:gd name="connsiteX70" fmla="*/ 751056 w 3114428"/>
                <a:gd name="connsiteY70" fmla="*/ 28624 h 1941831"/>
                <a:gd name="connsiteX71" fmla="*/ 666650 w 3114428"/>
                <a:gd name="connsiteY71" fmla="*/ 56760 h 1941831"/>
                <a:gd name="connsiteX72" fmla="*/ 624447 w 3114428"/>
                <a:gd name="connsiteY72" fmla="*/ 84895 h 1941831"/>
                <a:gd name="connsiteX73" fmla="*/ 540041 w 3114428"/>
                <a:gd name="connsiteY73" fmla="*/ 113031 h 1941831"/>
                <a:gd name="connsiteX74" fmla="*/ 469702 w 3114428"/>
                <a:gd name="connsiteY74" fmla="*/ 169301 h 1941831"/>
                <a:gd name="connsiteX75" fmla="*/ 441567 w 3114428"/>
                <a:gd name="connsiteY75" fmla="*/ 211504 h 1941831"/>
                <a:gd name="connsiteX76" fmla="*/ 413431 w 3114428"/>
                <a:gd name="connsiteY76" fmla="*/ 239640 h 1941831"/>
                <a:gd name="connsiteX77" fmla="*/ 343093 w 3114428"/>
                <a:gd name="connsiteY77" fmla="*/ 338114 h 1941831"/>
                <a:gd name="connsiteX78" fmla="*/ 300890 w 3114428"/>
                <a:gd name="connsiteY78" fmla="*/ 380317 h 1941831"/>
                <a:gd name="connsiteX79" fmla="*/ 272754 w 3114428"/>
                <a:gd name="connsiteY79" fmla="*/ 408452 h 1941831"/>
                <a:gd name="connsiteX80" fmla="*/ 244619 w 3114428"/>
                <a:gd name="connsiteY80" fmla="*/ 549129 h 1941831"/>
                <a:gd name="connsiteX81" fmla="*/ 230551 w 3114428"/>
                <a:gd name="connsiteY81" fmla="*/ 591332 h 1941831"/>
                <a:gd name="connsiteX82" fmla="*/ 188348 w 3114428"/>
                <a:gd name="connsiteY82" fmla="*/ 619467 h 1941831"/>
                <a:gd name="connsiteX83" fmla="*/ 174281 w 3114428"/>
                <a:gd name="connsiteY83" fmla="*/ 661671 h 1941831"/>
                <a:gd name="connsiteX84" fmla="*/ 160213 w 3114428"/>
                <a:gd name="connsiteY84" fmla="*/ 717941 h 1941831"/>
                <a:gd name="connsiteX85" fmla="*/ 118010 w 3114428"/>
                <a:gd name="connsiteY85" fmla="*/ 802347 h 1941831"/>
                <a:gd name="connsiteX86" fmla="*/ 47671 w 3114428"/>
                <a:gd name="connsiteY86" fmla="*/ 872686 h 1941831"/>
                <a:gd name="connsiteX87" fmla="*/ 33604 w 3114428"/>
                <a:gd name="connsiteY87" fmla="*/ 1182175 h 1941831"/>
                <a:gd name="connsiteX88" fmla="*/ 61739 w 3114428"/>
                <a:gd name="connsiteY88" fmla="*/ 1210311 h 1941831"/>
                <a:gd name="connsiteX89" fmla="*/ 160213 w 3114428"/>
                <a:gd name="connsiteY89" fmla="*/ 1308784 h 1941831"/>
                <a:gd name="connsiteX90" fmla="*/ 216484 w 3114428"/>
                <a:gd name="connsiteY90" fmla="*/ 1365055 h 1941831"/>
                <a:gd name="connsiteX91" fmla="*/ 314958 w 3114428"/>
                <a:gd name="connsiteY91" fmla="*/ 1407258 h 1941831"/>
                <a:gd name="connsiteX92" fmla="*/ 371228 w 3114428"/>
                <a:gd name="connsiteY92" fmla="*/ 1477597 h 1941831"/>
                <a:gd name="connsiteX93" fmla="*/ 399364 w 3114428"/>
                <a:gd name="connsiteY93" fmla="*/ 1590138 h 1941831"/>
                <a:gd name="connsiteX94" fmla="*/ 413431 w 3114428"/>
                <a:gd name="connsiteY94" fmla="*/ 1632341 h 1941831"/>
                <a:gd name="connsiteX95" fmla="*/ 441567 w 3114428"/>
                <a:gd name="connsiteY95" fmla="*/ 1674544 h 1941831"/>
                <a:gd name="connsiteX96" fmla="*/ 525973 w 3114428"/>
                <a:gd name="connsiteY96" fmla="*/ 1716747 h 1941831"/>
                <a:gd name="connsiteX97" fmla="*/ 638514 w 3114428"/>
                <a:gd name="connsiteY97" fmla="*/ 1702680 h 1941831"/>
                <a:gd name="connsiteX98" fmla="*/ 751056 w 3114428"/>
                <a:gd name="connsiteY98" fmla="*/ 1632341 h 1941831"/>
                <a:gd name="connsiteX99" fmla="*/ 807327 w 3114428"/>
                <a:gd name="connsiteY99" fmla="*/ 1604206 h 1941831"/>
                <a:gd name="connsiteX100" fmla="*/ 849530 w 3114428"/>
                <a:gd name="connsiteY100" fmla="*/ 1576071 h 1941831"/>
                <a:gd name="connsiteX101" fmla="*/ 877665 w 3114428"/>
                <a:gd name="connsiteY101" fmla="*/ 1604206 h 194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114428" h="1941831">
                  <a:moveTo>
                    <a:pt x="821394" y="1688612"/>
                  </a:moveTo>
                  <a:cubicBezTo>
                    <a:pt x="826083" y="1674544"/>
                    <a:pt x="827833" y="1659124"/>
                    <a:pt x="835462" y="1646409"/>
                  </a:cubicBezTo>
                  <a:cubicBezTo>
                    <a:pt x="842286" y="1635036"/>
                    <a:pt x="855312" y="1628631"/>
                    <a:pt x="863598" y="1618274"/>
                  </a:cubicBezTo>
                  <a:cubicBezTo>
                    <a:pt x="874160" y="1605072"/>
                    <a:pt x="882355" y="1590139"/>
                    <a:pt x="891733" y="1576071"/>
                  </a:cubicBezTo>
                  <a:cubicBezTo>
                    <a:pt x="903913" y="1478634"/>
                    <a:pt x="901457" y="1476042"/>
                    <a:pt x="919868" y="1393191"/>
                  </a:cubicBezTo>
                  <a:cubicBezTo>
                    <a:pt x="931822" y="1339396"/>
                    <a:pt x="928646" y="1336499"/>
                    <a:pt x="962071" y="1294717"/>
                  </a:cubicBezTo>
                  <a:cubicBezTo>
                    <a:pt x="970357" y="1284360"/>
                    <a:pt x="978834" y="1273405"/>
                    <a:pt x="990207" y="1266581"/>
                  </a:cubicBezTo>
                  <a:cubicBezTo>
                    <a:pt x="1002922" y="1258952"/>
                    <a:pt x="1018342" y="1257203"/>
                    <a:pt x="1032410" y="1252514"/>
                  </a:cubicBezTo>
                  <a:cubicBezTo>
                    <a:pt x="1041788" y="1243135"/>
                    <a:pt x="1048682" y="1230310"/>
                    <a:pt x="1060545" y="1224378"/>
                  </a:cubicBezTo>
                  <a:cubicBezTo>
                    <a:pt x="1087071" y="1211115"/>
                    <a:pt x="1144951" y="1196243"/>
                    <a:pt x="1144951" y="1196243"/>
                  </a:cubicBezTo>
                  <a:cubicBezTo>
                    <a:pt x="1183079" y="1203869"/>
                    <a:pt x="1229894" y="1203948"/>
                    <a:pt x="1257493" y="1238446"/>
                  </a:cubicBezTo>
                  <a:cubicBezTo>
                    <a:pt x="1266756" y="1250025"/>
                    <a:pt x="1266872" y="1266581"/>
                    <a:pt x="1271561" y="1280649"/>
                  </a:cubicBezTo>
                  <a:cubicBezTo>
                    <a:pt x="1276250" y="1407258"/>
                    <a:pt x="1272591" y="1534453"/>
                    <a:pt x="1285628" y="1660477"/>
                  </a:cubicBezTo>
                  <a:cubicBezTo>
                    <a:pt x="1287160" y="1675289"/>
                    <a:pt x="1351881" y="1713478"/>
                    <a:pt x="1355967" y="1716747"/>
                  </a:cubicBezTo>
                  <a:cubicBezTo>
                    <a:pt x="1366324" y="1725033"/>
                    <a:pt x="1372729" y="1738059"/>
                    <a:pt x="1384102" y="1744883"/>
                  </a:cubicBezTo>
                  <a:cubicBezTo>
                    <a:pt x="1396817" y="1752512"/>
                    <a:pt x="1413042" y="1752319"/>
                    <a:pt x="1426305" y="1758951"/>
                  </a:cubicBezTo>
                  <a:cubicBezTo>
                    <a:pt x="1495066" y="1793332"/>
                    <a:pt x="1439997" y="1783476"/>
                    <a:pt x="1510711" y="1801154"/>
                  </a:cubicBezTo>
                  <a:cubicBezTo>
                    <a:pt x="1613099" y="1826751"/>
                    <a:pt x="1552598" y="1804209"/>
                    <a:pt x="1665456" y="1829289"/>
                  </a:cubicBezTo>
                  <a:cubicBezTo>
                    <a:pt x="1679932" y="1832506"/>
                    <a:pt x="1693591" y="1838668"/>
                    <a:pt x="1707659" y="1843357"/>
                  </a:cubicBezTo>
                  <a:cubicBezTo>
                    <a:pt x="1749862" y="1838668"/>
                    <a:pt x="1792893" y="1819741"/>
                    <a:pt x="1834268" y="1829289"/>
                  </a:cubicBezTo>
                  <a:cubicBezTo>
                    <a:pt x="1860115" y="1835254"/>
                    <a:pt x="1868468" y="1870846"/>
                    <a:pt x="1890539" y="1885560"/>
                  </a:cubicBezTo>
                  <a:cubicBezTo>
                    <a:pt x="1904607" y="1894938"/>
                    <a:pt x="1919540" y="1903133"/>
                    <a:pt x="1932742" y="1913695"/>
                  </a:cubicBezTo>
                  <a:cubicBezTo>
                    <a:pt x="1943099" y="1921981"/>
                    <a:pt x="1951499" y="1932452"/>
                    <a:pt x="1960878" y="1941831"/>
                  </a:cubicBezTo>
                  <a:cubicBezTo>
                    <a:pt x="2012459" y="1937142"/>
                    <a:pt x="2064616" y="1936764"/>
                    <a:pt x="2115622" y="1927763"/>
                  </a:cubicBezTo>
                  <a:cubicBezTo>
                    <a:pt x="2144828" y="1922609"/>
                    <a:pt x="2171893" y="1909005"/>
                    <a:pt x="2200028" y="1899627"/>
                  </a:cubicBezTo>
                  <a:lnTo>
                    <a:pt x="2242231" y="1885560"/>
                  </a:lnTo>
                  <a:cubicBezTo>
                    <a:pt x="2251610" y="1876181"/>
                    <a:pt x="2258994" y="1864248"/>
                    <a:pt x="2270367" y="1857424"/>
                  </a:cubicBezTo>
                  <a:cubicBezTo>
                    <a:pt x="2283082" y="1849795"/>
                    <a:pt x="2297741" y="1843357"/>
                    <a:pt x="2312570" y="1843357"/>
                  </a:cubicBezTo>
                  <a:cubicBezTo>
                    <a:pt x="2346525" y="1843357"/>
                    <a:pt x="2391807" y="1860390"/>
                    <a:pt x="2425111" y="1871492"/>
                  </a:cubicBezTo>
                  <a:cubicBezTo>
                    <a:pt x="2655787" y="1855015"/>
                    <a:pt x="2567296" y="1893932"/>
                    <a:pt x="2706465" y="1801154"/>
                  </a:cubicBezTo>
                  <a:lnTo>
                    <a:pt x="2706465" y="1801154"/>
                  </a:lnTo>
                  <a:lnTo>
                    <a:pt x="2833074" y="1758951"/>
                  </a:lnTo>
                  <a:lnTo>
                    <a:pt x="2875278" y="1744883"/>
                  </a:lnTo>
                  <a:cubicBezTo>
                    <a:pt x="2884656" y="1735504"/>
                    <a:pt x="2893056" y="1725033"/>
                    <a:pt x="2903413" y="1716747"/>
                  </a:cubicBezTo>
                  <a:cubicBezTo>
                    <a:pt x="2916615" y="1706185"/>
                    <a:pt x="2935054" y="1701814"/>
                    <a:pt x="2945616" y="1688612"/>
                  </a:cubicBezTo>
                  <a:cubicBezTo>
                    <a:pt x="2954879" y="1677033"/>
                    <a:pt x="2953052" y="1659672"/>
                    <a:pt x="2959684" y="1646409"/>
                  </a:cubicBezTo>
                  <a:cubicBezTo>
                    <a:pt x="2967245" y="1631287"/>
                    <a:pt x="2978441" y="1618274"/>
                    <a:pt x="2987819" y="1604206"/>
                  </a:cubicBezTo>
                  <a:cubicBezTo>
                    <a:pt x="2992508" y="1468218"/>
                    <a:pt x="2993656" y="1332062"/>
                    <a:pt x="3001887" y="1196243"/>
                  </a:cubicBezTo>
                  <a:cubicBezTo>
                    <a:pt x="3003057" y="1176944"/>
                    <a:pt x="3007307" y="1157265"/>
                    <a:pt x="3015954" y="1139972"/>
                  </a:cubicBezTo>
                  <a:cubicBezTo>
                    <a:pt x="3021885" y="1128109"/>
                    <a:pt x="3034711" y="1121215"/>
                    <a:pt x="3044090" y="1111837"/>
                  </a:cubicBezTo>
                  <a:cubicBezTo>
                    <a:pt x="3061180" y="1043476"/>
                    <a:pt x="3060727" y="1051649"/>
                    <a:pt x="3072225" y="971160"/>
                  </a:cubicBezTo>
                  <a:cubicBezTo>
                    <a:pt x="3091328" y="837434"/>
                    <a:pt x="3064008" y="892046"/>
                    <a:pt x="3114428" y="816415"/>
                  </a:cubicBezTo>
                  <a:cubicBezTo>
                    <a:pt x="3108475" y="768790"/>
                    <a:pt x="3103065" y="665728"/>
                    <a:pt x="3072225" y="619467"/>
                  </a:cubicBezTo>
                  <a:cubicBezTo>
                    <a:pt x="3062847" y="605399"/>
                    <a:pt x="3056045" y="589219"/>
                    <a:pt x="3044090" y="577264"/>
                  </a:cubicBezTo>
                  <a:cubicBezTo>
                    <a:pt x="3032135" y="565309"/>
                    <a:pt x="3017009" y="556690"/>
                    <a:pt x="3001887" y="549129"/>
                  </a:cubicBezTo>
                  <a:cubicBezTo>
                    <a:pt x="2988624" y="542497"/>
                    <a:pt x="2974398" y="536900"/>
                    <a:pt x="2959684" y="535061"/>
                  </a:cubicBezTo>
                  <a:cubicBezTo>
                    <a:pt x="2899016" y="527478"/>
                    <a:pt x="2837764" y="525683"/>
                    <a:pt x="2776804" y="520994"/>
                  </a:cubicBezTo>
                  <a:cubicBezTo>
                    <a:pt x="2647690" y="477955"/>
                    <a:pt x="2721908" y="495809"/>
                    <a:pt x="2551721" y="478791"/>
                  </a:cubicBezTo>
                  <a:cubicBezTo>
                    <a:pt x="2542342" y="469412"/>
                    <a:pt x="2534958" y="457479"/>
                    <a:pt x="2523585" y="450655"/>
                  </a:cubicBezTo>
                  <a:cubicBezTo>
                    <a:pt x="2476367" y="422324"/>
                    <a:pt x="2436937" y="442936"/>
                    <a:pt x="2382908" y="450655"/>
                  </a:cubicBezTo>
                  <a:cubicBezTo>
                    <a:pt x="2280160" y="484905"/>
                    <a:pt x="2327274" y="471598"/>
                    <a:pt x="2242231" y="492858"/>
                  </a:cubicBezTo>
                  <a:cubicBezTo>
                    <a:pt x="2190909" y="484305"/>
                    <a:pt x="2156526" y="495383"/>
                    <a:pt x="2129690" y="450655"/>
                  </a:cubicBezTo>
                  <a:cubicBezTo>
                    <a:pt x="2122061" y="437939"/>
                    <a:pt x="2120311" y="422520"/>
                    <a:pt x="2115622" y="408452"/>
                  </a:cubicBezTo>
                  <a:cubicBezTo>
                    <a:pt x="2114710" y="400245"/>
                    <a:pt x="2104890" y="260378"/>
                    <a:pt x="2087487" y="225572"/>
                  </a:cubicBezTo>
                  <a:cubicBezTo>
                    <a:pt x="2081556" y="213709"/>
                    <a:pt x="2067637" y="207794"/>
                    <a:pt x="2059351" y="197437"/>
                  </a:cubicBezTo>
                  <a:cubicBezTo>
                    <a:pt x="2041658" y="175321"/>
                    <a:pt x="2029208" y="142774"/>
                    <a:pt x="2003081" y="127098"/>
                  </a:cubicBezTo>
                  <a:cubicBezTo>
                    <a:pt x="1990366" y="119469"/>
                    <a:pt x="1974946" y="117720"/>
                    <a:pt x="1960878" y="113031"/>
                  </a:cubicBezTo>
                  <a:lnTo>
                    <a:pt x="1876471" y="56760"/>
                  </a:lnTo>
                  <a:cubicBezTo>
                    <a:pt x="1862403" y="47381"/>
                    <a:pt x="1850671" y="32724"/>
                    <a:pt x="1834268" y="28624"/>
                  </a:cubicBezTo>
                  <a:lnTo>
                    <a:pt x="1777998" y="14557"/>
                  </a:lnTo>
                  <a:cubicBezTo>
                    <a:pt x="1677583" y="24598"/>
                    <a:pt x="1656052" y="4531"/>
                    <a:pt x="1595118" y="56760"/>
                  </a:cubicBezTo>
                  <a:cubicBezTo>
                    <a:pt x="1574978" y="74023"/>
                    <a:pt x="1557604" y="94274"/>
                    <a:pt x="1538847" y="113031"/>
                  </a:cubicBezTo>
                  <a:cubicBezTo>
                    <a:pt x="1529468" y="122409"/>
                    <a:pt x="1523940" y="140221"/>
                    <a:pt x="1510711" y="141166"/>
                  </a:cubicBezTo>
                  <a:lnTo>
                    <a:pt x="1313764" y="155234"/>
                  </a:lnTo>
                  <a:cubicBezTo>
                    <a:pt x="1304385" y="164612"/>
                    <a:pt x="1296664" y="176012"/>
                    <a:pt x="1285628" y="183369"/>
                  </a:cubicBezTo>
                  <a:cubicBezTo>
                    <a:pt x="1217391" y="228860"/>
                    <a:pt x="1222146" y="210474"/>
                    <a:pt x="1130884" y="197437"/>
                  </a:cubicBezTo>
                  <a:cubicBezTo>
                    <a:pt x="1112127" y="188058"/>
                    <a:pt x="1090723" y="182726"/>
                    <a:pt x="1074613" y="169301"/>
                  </a:cubicBezTo>
                  <a:cubicBezTo>
                    <a:pt x="1061625" y="158477"/>
                    <a:pt x="1057481" y="139935"/>
                    <a:pt x="1046478" y="127098"/>
                  </a:cubicBezTo>
                  <a:cubicBezTo>
                    <a:pt x="993073" y="64792"/>
                    <a:pt x="1007909" y="76727"/>
                    <a:pt x="948004" y="56760"/>
                  </a:cubicBezTo>
                  <a:cubicBezTo>
                    <a:pt x="933936" y="47381"/>
                    <a:pt x="920923" y="36185"/>
                    <a:pt x="905801" y="28624"/>
                  </a:cubicBezTo>
                  <a:cubicBezTo>
                    <a:pt x="848553" y="0"/>
                    <a:pt x="825229" y="19353"/>
                    <a:pt x="751056" y="28624"/>
                  </a:cubicBezTo>
                  <a:cubicBezTo>
                    <a:pt x="722921" y="38003"/>
                    <a:pt x="691326" y="40309"/>
                    <a:pt x="666650" y="56760"/>
                  </a:cubicBezTo>
                  <a:cubicBezTo>
                    <a:pt x="652582" y="66138"/>
                    <a:pt x="639897" y="78028"/>
                    <a:pt x="624447" y="84895"/>
                  </a:cubicBezTo>
                  <a:cubicBezTo>
                    <a:pt x="597346" y="96940"/>
                    <a:pt x="540041" y="113031"/>
                    <a:pt x="540041" y="113031"/>
                  </a:cubicBezTo>
                  <a:cubicBezTo>
                    <a:pt x="516595" y="131788"/>
                    <a:pt x="490933" y="148070"/>
                    <a:pt x="469702" y="169301"/>
                  </a:cubicBezTo>
                  <a:cubicBezTo>
                    <a:pt x="457747" y="181256"/>
                    <a:pt x="452129" y="198302"/>
                    <a:pt x="441567" y="211504"/>
                  </a:cubicBezTo>
                  <a:cubicBezTo>
                    <a:pt x="433281" y="221861"/>
                    <a:pt x="422810" y="230261"/>
                    <a:pt x="413431" y="239640"/>
                  </a:cubicBezTo>
                  <a:cubicBezTo>
                    <a:pt x="390976" y="307008"/>
                    <a:pt x="409849" y="271358"/>
                    <a:pt x="343093" y="338114"/>
                  </a:cubicBezTo>
                  <a:lnTo>
                    <a:pt x="300890" y="380317"/>
                  </a:lnTo>
                  <a:lnTo>
                    <a:pt x="272754" y="408452"/>
                  </a:lnTo>
                  <a:cubicBezTo>
                    <a:pt x="240972" y="503802"/>
                    <a:pt x="276951" y="387473"/>
                    <a:pt x="244619" y="549129"/>
                  </a:cubicBezTo>
                  <a:cubicBezTo>
                    <a:pt x="241711" y="563670"/>
                    <a:pt x="239814" y="579753"/>
                    <a:pt x="230551" y="591332"/>
                  </a:cubicBezTo>
                  <a:cubicBezTo>
                    <a:pt x="219989" y="604534"/>
                    <a:pt x="202416" y="610089"/>
                    <a:pt x="188348" y="619467"/>
                  </a:cubicBezTo>
                  <a:cubicBezTo>
                    <a:pt x="183659" y="633535"/>
                    <a:pt x="171843" y="647044"/>
                    <a:pt x="174281" y="661671"/>
                  </a:cubicBezTo>
                  <a:cubicBezTo>
                    <a:pt x="184807" y="724823"/>
                    <a:pt x="241114" y="690975"/>
                    <a:pt x="160213" y="717941"/>
                  </a:cubicBezTo>
                  <a:cubicBezTo>
                    <a:pt x="146932" y="757784"/>
                    <a:pt x="147377" y="768784"/>
                    <a:pt x="118010" y="802347"/>
                  </a:cubicBezTo>
                  <a:cubicBezTo>
                    <a:pt x="96175" y="827301"/>
                    <a:pt x="47671" y="872686"/>
                    <a:pt x="47671" y="872686"/>
                  </a:cubicBezTo>
                  <a:cubicBezTo>
                    <a:pt x="2741" y="1007476"/>
                    <a:pt x="0" y="980551"/>
                    <a:pt x="33604" y="1182175"/>
                  </a:cubicBezTo>
                  <a:cubicBezTo>
                    <a:pt x="35784" y="1195258"/>
                    <a:pt x="52361" y="1200932"/>
                    <a:pt x="61739" y="1210311"/>
                  </a:cubicBezTo>
                  <a:cubicBezTo>
                    <a:pt x="93572" y="1305806"/>
                    <a:pt x="47344" y="1195915"/>
                    <a:pt x="160213" y="1308784"/>
                  </a:cubicBezTo>
                  <a:cubicBezTo>
                    <a:pt x="178970" y="1327541"/>
                    <a:pt x="191319" y="1356666"/>
                    <a:pt x="216484" y="1365055"/>
                  </a:cubicBezTo>
                  <a:cubicBezTo>
                    <a:pt x="278582" y="1385755"/>
                    <a:pt x="245424" y="1372492"/>
                    <a:pt x="314958" y="1407258"/>
                  </a:cubicBezTo>
                  <a:cubicBezTo>
                    <a:pt x="335160" y="1427461"/>
                    <a:pt x="361087" y="1449711"/>
                    <a:pt x="371228" y="1477597"/>
                  </a:cubicBezTo>
                  <a:cubicBezTo>
                    <a:pt x="384443" y="1513937"/>
                    <a:pt x="387137" y="1553454"/>
                    <a:pt x="399364" y="1590138"/>
                  </a:cubicBezTo>
                  <a:cubicBezTo>
                    <a:pt x="404053" y="1604206"/>
                    <a:pt x="406799" y="1619078"/>
                    <a:pt x="413431" y="1632341"/>
                  </a:cubicBezTo>
                  <a:cubicBezTo>
                    <a:pt x="420992" y="1647463"/>
                    <a:pt x="429612" y="1662589"/>
                    <a:pt x="441567" y="1674544"/>
                  </a:cubicBezTo>
                  <a:cubicBezTo>
                    <a:pt x="468839" y="1701816"/>
                    <a:pt x="491646" y="1705305"/>
                    <a:pt x="525973" y="1716747"/>
                  </a:cubicBezTo>
                  <a:cubicBezTo>
                    <a:pt x="563487" y="1712058"/>
                    <a:pt x="602380" y="1713798"/>
                    <a:pt x="638514" y="1702680"/>
                  </a:cubicBezTo>
                  <a:cubicBezTo>
                    <a:pt x="667263" y="1693834"/>
                    <a:pt x="720784" y="1649639"/>
                    <a:pt x="751056" y="1632341"/>
                  </a:cubicBezTo>
                  <a:cubicBezTo>
                    <a:pt x="769264" y="1621937"/>
                    <a:pt x="789119" y="1614610"/>
                    <a:pt x="807327" y="1604206"/>
                  </a:cubicBezTo>
                  <a:cubicBezTo>
                    <a:pt x="822007" y="1595818"/>
                    <a:pt x="832623" y="1576071"/>
                    <a:pt x="849530" y="1576071"/>
                  </a:cubicBezTo>
                  <a:cubicBezTo>
                    <a:pt x="862793" y="1576071"/>
                    <a:pt x="868287" y="1594828"/>
                    <a:pt x="877665" y="1604206"/>
                  </a:cubicBezTo>
                </a:path>
              </a:pathLst>
            </a:cu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http://cs628617.vk.me/v628617663/22ec0/zPTUrLkijVU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1052736"/>
              <a:ext cx="7620000" cy="7620000"/>
            </a:xfrm>
            <a:prstGeom prst="rect">
              <a:avLst/>
            </a:prstGeom>
            <a:noFill/>
          </p:spPr>
        </p:pic>
      </p:grpSp>
      <p:pic>
        <p:nvPicPr>
          <p:cNvPr id="5126" name="Picture 6" descr="http://www.playcast.ru/uploads/2015/03/04/1244703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3429000"/>
            <a:ext cx="3384376" cy="3117578"/>
          </a:xfrm>
          <a:prstGeom prst="rect">
            <a:avLst/>
          </a:prstGeom>
          <a:noFill/>
        </p:spPr>
      </p:pic>
      <p:pic>
        <p:nvPicPr>
          <p:cNvPr id="5128" name="Picture 8" descr="http://www.krbibl.ru/Children%20NEW/Meropriytie/KCBSDedBidl/Shcool0803122014/img/Car/hou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332656"/>
            <a:ext cx="3779912" cy="3057044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1259632" y="404664"/>
            <a:ext cx="2232248" cy="3096344"/>
            <a:chOff x="1739352" y="548680"/>
            <a:chExt cx="1536504" cy="2564904"/>
          </a:xfrm>
        </p:grpSpPr>
        <p:sp>
          <p:nvSpPr>
            <p:cNvPr id="16" name="Полилиния 15"/>
            <p:cNvSpPr/>
            <p:nvPr/>
          </p:nvSpPr>
          <p:spPr>
            <a:xfrm>
              <a:off x="1835696" y="695197"/>
              <a:ext cx="1280160" cy="2076138"/>
            </a:xfrm>
            <a:custGeom>
              <a:avLst/>
              <a:gdLst>
                <a:gd name="connsiteX0" fmla="*/ 1055077 w 1280160"/>
                <a:gd name="connsiteY0" fmla="*/ 627166 h 2076138"/>
                <a:gd name="connsiteX1" fmla="*/ 886265 w 1280160"/>
                <a:gd name="connsiteY1" fmla="*/ 345812 h 2076138"/>
                <a:gd name="connsiteX2" fmla="*/ 829994 w 1280160"/>
                <a:gd name="connsiteY2" fmla="*/ 261406 h 2076138"/>
                <a:gd name="connsiteX3" fmla="*/ 731520 w 1280160"/>
                <a:gd name="connsiteY3" fmla="*/ 106661 h 2076138"/>
                <a:gd name="connsiteX4" fmla="*/ 661182 w 1280160"/>
                <a:gd name="connsiteY4" fmla="*/ 50391 h 2076138"/>
                <a:gd name="connsiteX5" fmla="*/ 618979 w 1280160"/>
                <a:gd name="connsiteY5" fmla="*/ 36323 h 2076138"/>
                <a:gd name="connsiteX6" fmla="*/ 562708 w 1280160"/>
                <a:gd name="connsiteY6" fmla="*/ 8188 h 2076138"/>
                <a:gd name="connsiteX7" fmla="*/ 436099 w 1280160"/>
                <a:gd name="connsiteY7" fmla="*/ 22255 h 2076138"/>
                <a:gd name="connsiteX8" fmla="*/ 351692 w 1280160"/>
                <a:gd name="connsiteY8" fmla="*/ 205135 h 2076138"/>
                <a:gd name="connsiteX9" fmla="*/ 323557 w 1280160"/>
                <a:gd name="connsiteY9" fmla="*/ 345812 h 2076138"/>
                <a:gd name="connsiteX10" fmla="*/ 267286 w 1280160"/>
                <a:gd name="connsiteY10" fmla="*/ 613098 h 2076138"/>
                <a:gd name="connsiteX11" fmla="*/ 239151 w 1280160"/>
                <a:gd name="connsiteY11" fmla="*/ 753775 h 2076138"/>
                <a:gd name="connsiteX12" fmla="*/ 225083 w 1280160"/>
                <a:gd name="connsiteY12" fmla="*/ 852249 h 2076138"/>
                <a:gd name="connsiteX13" fmla="*/ 168812 w 1280160"/>
                <a:gd name="connsiteY13" fmla="*/ 964791 h 2076138"/>
                <a:gd name="connsiteX14" fmla="*/ 112542 w 1280160"/>
                <a:gd name="connsiteY14" fmla="*/ 1091400 h 2076138"/>
                <a:gd name="connsiteX15" fmla="*/ 70339 w 1280160"/>
                <a:gd name="connsiteY15" fmla="*/ 1119535 h 2076138"/>
                <a:gd name="connsiteX16" fmla="*/ 14068 w 1280160"/>
                <a:gd name="connsiteY16" fmla="*/ 1218009 h 2076138"/>
                <a:gd name="connsiteX17" fmla="*/ 0 w 1280160"/>
                <a:gd name="connsiteY17" fmla="*/ 1260212 h 2076138"/>
                <a:gd name="connsiteX18" fmla="*/ 28135 w 1280160"/>
                <a:gd name="connsiteY18" fmla="*/ 1780717 h 2076138"/>
                <a:gd name="connsiteX19" fmla="*/ 84406 w 1280160"/>
                <a:gd name="connsiteY19" fmla="*/ 1836988 h 2076138"/>
                <a:gd name="connsiteX20" fmla="*/ 182880 w 1280160"/>
                <a:gd name="connsiteY20" fmla="*/ 1949529 h 2076138"/>
                <a:gd name="connsiteX21" fmla="*/ 211015 w 1280160"/>
                <a:gd name="connsiteY21" fmla="*/ 1991732 h 2076138"/>
                <a:gd name="connsiteX22" fmla="*/ 281354 w 1280160"/>
                <a:gd name="connsiteY22" fmla="*/ 2048003 h 2076138"/>
                <a:gd name="connsiteX23" fmla="*/ 379828 w 1280160"/>
                <a:gd name="connsiteY23" fmla="*/ 2076138 h 2076138"/>
                <a:gd name="connsiteX24" fmla="*/ 872197 w 1280160"/>
                <a:gd name="connsiteY24" fmla="*/ 2062071 h 2076138"/>
                <a:gd name="connsiteX25" fmla="*/ 914400 w 1280160"/>
                <a:gd name="connsiteY25" fmla="*/ 2048003 h 2076138"/>
                <a:gd name="connsiteX26" fmla="*/ 984739 w 1280160"/>
                <a:gd name="connsiteY26" fmla="*/ 1977665 h 2076138"/>
                <a:gd name="connsiteX27" fmla="*/ 1012874 w 1280160"/>
                <a:gd name="connsiteY27" fmla="*/ 1935461 h 2076138"/>
                <a:gd name="connsiteX28" fmla="*/ 1055077 w 1280160"/>
                <a:gd name="connsiteY28" fmla="*/ 1907326 h 2076138"/>
                <a:gd name="connsiteX29" fmla="*/ 1111348 w 1280160"/>
                <a:gd name="connsiteY29" fmla="*/ 1836988 h 2076138"/>
                <a:gd name="connsiteX30" fmla="*/ 1125415 w 1280160"/>
                <a:gd name="connsiteY30" fmla="*/ 1794785 h 2076138"/>
                <a:gd name="connsiteX31" fmla="*/ 1153551 w 1280160"/>
                <a:gd name="connsiteY31" fmla="*/ 1752581 h 2076138"/>
                <a:gd name="connsiteX32" fmla="*/ 1167619 w 1280160"/>
                <a:gd name="connsiteY32" fmla="*/ 1696311 h 2076138"/>
                <a:gd name="connsiteX33" fmla="*/ 1195754 w 1280160"/>
                <a:gd name="connsiteY33" fmla="*/ 1640040 h 2076138"/>
                <a:gd name="connsiteX34" fmla="*/ 1209822 w 1280160"/>
                <a:gd name="connsiteY34" fmla="*/ 1583769 h 2076138"/>
                <a:gd name="connsiteX35" fmla="*/ 1252025 w 1280160"/>
                <a:gd name="connsiteY35" fmla="*/ 1471228 h 2076138"/>
                <a:gd name="connsiteX36" fmla="*/ 1280160 w 1280160"/>
                <a:gd name="connsiteY36" fmla="*/ 1358686 h 2076138"/>
                <a:gd name="connsiteX37" fmla="*/ 1252025 w 1280160"/>
                <a:gd name="connsiteY37" fmla="*/ 1133603 h 2076138"/>
                <a:gd name="connsiteX38" fmla="*/ 1223889 w 1280160"/>
                <a:gd name="connsiteY38" fmla="*/ 1063265 h 2076138"/>
                <a:gd name="connsiteX39" fmla="*/ 1167619 w 1280160"/>
                <a:gd name="connsiteY39" fmla="*/ 964791 h 2076138"/>
                <a:gd name="connsiteX40" fmla="*/ 1139483 w 1280160"/>
                <a:gd name="connsiteY40" fmla="*/ 866317 h 2076138"/>
                <a:gd name="connsiteX41" fmla="*/ 1111348 w 1280160"/>
                <a:gd name="connsiteY41" fmla="*/ 838181 h 2076138"/>
                <a:gd name="connsiteX42" fmla="*/ 1097280 w 1280160"/>
                <a:gd name="connsiteY42" fmla="*/ 767843 h 2076138"/>
                <a:gd name="connsiteX43" fmla="*/ 1083212 w 1280160"/>
                <a:gd name="connsiteY43" fmla="*/ 725640 h 2076138"/>
                <a:gd name="connsiteX44" fmla="*/ 1069145 w 1280160"/>
                <a:gd name="connsiteY44" fmla="*/ 599031 h 2076138"/>
                <a:gd name="connsiteX45" fmla="*/ 1055077 w 1280160"/>
                <a:gd name="connsiteY45" fmla="*/ 542760 h 2076138"/>
                <a:gd name="connsiteX46" fmla="*/ 1012874 w 1280160"/>
                <a:gd name="connsiteY46" fmla="*/ 514625 h 207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80160" h="2076138">
                  <a:moveTo>
                    <a:pt x="1055077" y="627166"/>
                  </a:moveTo>
                  <a:cubicBezTo>
                    <a:pt x="1018758" y="481892"/>
                    <a:pt x="1052755" y="589998"/>
                    <a:pt x="886265" y="345812"/>
                  </a:cubicBezTo>
                  <a:cubicBezTo>
                    <a:pt x="867216" y="317874"/>
                    <a:pt x="842552" y="292802"/>
                    <a:pt x="829994" y="261406"/>
                  </a:cubicBezTo>
                  <a:cubicBezTo>
                    <a:pt x="796210" y="176945"/>
                    <a:pt x="806491" y="181632"/>
                    <a:pt x="731520" y="106661"/>
                  </a:cubicBezTo>
                  <a:cubicBezTo>
                    <a:pt x="710289" y="85430"/>
                    <a:pt x="686644" y="66304"/>
                    <a:pt x="661182" y="50391"/>
                  </a:cubicBezTo>
                  <a:cubicBezTo>
                    <a:pt x="648607" y="42532"/>
                    <a:pt x="632609" y="42164"/>
                    <a:pt x="618979" y="36323"/>
                  </a:cubicBezTo>
                  <a:cubicBezTo>
                    <a:pt x="599704" y="28062"/>
                    <a:pt x="581465" y="17566"/>
                    <a:pt x="562708" y="8188"/>
                  </a:cubicBezTo>
                  <a:cubicBezTo>
                    <a:pt x="520505" y="12877"/>
                    <a:pt x="472263" y="0"/>
                    <a:pt x="436099" y="22255"/>
                  </a:cubicBezTo>
                  <a:cubicBezTo>
                    <a:pt x="404011" y="42002"/>
                    <a:pt x="361270" y="166822"/>
                    <a:pt x="351692" y="205135"/>
                  </a:cubicBezTo>
                  <a:cubicBezTo>
                    <a:pt x="340094" y="251528"/>
                    <a:pt x="323557" y="345812"/>
                    <a:pt x="323557" y="345812"/>
                  </a:cubicBezTo>
                  <a:cubicBezTo>
                    <a:pt x="297256" y="608816"/>
                    <a:pt x="331761" y="368093"/>
                    <a:pt x="267286" y="613098"/>
                  </a:cubicBezTo>
                  <a:cubicBezTo>
                    <a:pt x="255116" y="659344"/>
                    <a:pt x="247462" y="706682"/>
                    <a:pt x="239151" y="753775"/>
                  </a:cubicBezTo>
                  <a:cubicBezTo>
                    <a:pt x="233389" y="786428"/>
                    <a:pt x="233125" y="820081"/>
                    <a:pt x="225083" y="852249"/>
                  </a:cubicBezTo>
                  <a:cubicBezTo>
                    <a:pt x="200742" y="949614"/>
                    <a:pt x="204211" y="893993"/>
                    <a:pt x="168812" y="964791"/>
                  </a:cubicBezTo>
                  <a:cubicBezTo>
                    <a:pt x="157915" y="986586"/>
                    <a:pt x="131187" y="1069026"/>
                    <a:pt x="112542" y="1091400"/>
                  </a:cubicBezTo>
                  <a:cubicBezTo>
                    <a:pt x="101718" y="1104388"/>
                    <a:pt x="84407" y="1110157"/>
                    <a:pt x="70339" y="1119535"/>
                  </a:cubicBezTo>
                  <a:cubicBezTo>
                    <a:pt x="42080" y="1161922"/>
                    <a:pt x="35488" y="1168030"/>
                    <a:pt x="14068" y="1218009"/>
                  </a:cubicBezTo>
                  <a:cubicBezTo>
                    <a:pt x="8227" y="1231639"/>
                    <a:pt x="4689" y="1246144"/>
                    <a:pt x="0" y="1260212"/>
                  </a:cubicBezTo>
                  <a:cubicBezTo>
                    <a:pt x="9378" y="1433714"/>
                    <a:pt x="2975" y="1608793"/>
                    <a:pt x="28135" y="1780717"/>
                  </a:cubicBezTo>
                  <a:cubicBezTo>
                    <a:pt x="31976" y="1806964"/>
                    <a:pt x="68490" y="1815767"/>
                    <a:pt x="84406" y="1836988"/>
                  </a:cubicBezTo>
                  <a:cubicBezTo>
                    <a:pt x="206924" y="2000343"/>
                    <a:pt x="37170" y="1779534"/>
                    <a:pt x="182880" y="1949529"/>
                  </a:cubicBezTo>
                  <a:cubicBezTo>
                    <a:pt x="193883" y="1962366"/>
                    <a:pt x="200453" y="1978530"/>
                    <a:pt x="211015" y="1991732"/>
                  </a:cubicBezTo>
                  <a:cubicBezTo>
                    <a:pt x="228462" y="2013540"/>
                    <a:pt x="256981" y="2035816"/>
                    <a:pt x="281354" y="2048003"/>
                  </a:cubicBezTo>
                  <a:cubicBezTo>
                    <a:pt x="301540" y="2058096"/>
                    <a:pt x="361793" y="2071630"/>
                    <a:pt x="379828" y="2076138"/>
                  </a:cubicBezTo>
                  <a:cubicBezTo>
                    <a:pt x="543951" y="2071449"/>
                    <a:pt x="708234" y="2070701"/>
                    <a:pt x="872197" y="2062071"/>
                  </a:cubicBezTo>
                  <a:cubicBezTo>
                    <a:pt x="887005" y="2061292"/>
                    <a:pt x="903915" y="2058489"/>
                    <a:pt x="914400" y="2048003"/>
                  </a:cubicBezTo>
                  <a:cubicBezTo>
                    <a:pt x="1001315" y="1961087"/>
                    <a:pt x="885765" y="2010654"/>
                    <a:pt x="984739" y="1977665"/>
                  </a:cubicBezTo>
                  <a:cubicBezTo>
                    <a:pt x="994117" y="1963597"/>
                    <a:pt x="1000919" y="1947416"/>
                    <a:pt x="1012874" y="1935461"/>
                  </a:cubicBezTo>
                  <a:cubicBezTo>
                    <a:pt x="1024829" y="1923506"/>
                    <a:pt x="1044515" y="1920528"/>
                    <a:pt x="1055077" y="1907326"/>
                  </a:cubicBezTo>
                  <a:cubicBezTo>
                    <a:pt x="1132734" y="1810256"/>
                    <a:pt x="990400" y="1917619"/>
                    <a:pt x="1111348" y="1836988"/>
                  </a:cubicBezTo>
                  <a:cubicBezTo>
                    <a:pt x="1116037" y="1822920"/>
                    <a:pt x="1118784" y="1808048"/>
                    <a:pt x="1125415" y="1794785"/>
                  </a:cubicBezTo>
                  <a:cubicBezTo>
                    <a:pt x="1132976" y="1779662"/>
                    <a:pt x="1146891" y="1768122"/>
                    <a:pt x="1153551" y="1752581"/>
                  </a:cubicBezTo>
                  <a:cubicBezTo>
                    <a:pt x="1161167" y="1734810"/>
                    <a:pt x="1160830" y="1714414"/>
                    <a:pt x="1167619" y="1696311"/>
                  </a:cubicBezTo>
                  <a:cubicBezTo>
                    <a:pt x="1174982" y="1676675"/>
                    <a:pt x="1188391" y="1659676"/>
                    <a:pt x="1195754" y="1640040"/>
                  </a:cubicBezTo>
                  <a:cubicBezTo>
                    <a:pt x="1202543" y="1621937"/>
                    <a:pt x="1203708" y="1602111"/>
                    <a:pt x="1209822" y="1583769"/>
                  </a:cubicBezTo>
                  <a:cubicBezTo>
                    <a:pt x="1222725" y="1545059"/>
                    <a:pt x="1242150" y="1510729"/>
                    <a:pt x="1252025" y="1471228"/>
                  </a:cubicBezTo>
                  <a:lnTo>
                    <a:pt x="1280160" y="1358686"/>
                  </a:lnTo>
                  <a:cubicBezTo>
                    <a:pt x="1273497" y="1278733"/>
                    <a:pt x="1276701" y="1207631"/>
                    <a:pt x="1252025" y="1133603"/>
                  </a:cubicBezTo>
                  <a:cubicBezTo>
                    <a:pt x="1244040" y="1109647"/>
                    <a:pt x="1233268" y="1086711"/>
                    <a:pt x="1223889" y="1063265"/>
                  </a:cubicBezTo>
                  <a:cubicBezTo>
                    <a:pt x="1192847" y="908044"/>
                    <a:pt x="1239376" y="1054486"/>
                    <a:pt x="1167619" y="964791"/>
                  </a:cubicBezTo>
                  <a:cubicBezTo>
                    <a:pt x="1158400" y="953268"/>
                    <a:pt x="1142853" y="873057"/>
                    <a:pt x="1139483" y="866317"/>
                  </a:cubicBezTo>
                  <a:cubicBezTo>
                    <a:pt x="1133552" y="854454"/>
                    <a:pt x="1120726" y="847560"/>
                    <a:pt x="1111348" y="838181"/>
                  </a:cubicBezTo>
                  <a:cubicBezTo>
                    <a:pt x="1106659" y="814735"/>
                    <a:pt x="1103079" y="791039"/>
                    <a:pt x="1097280" y="767843"/>
                  </a:cubicBezTo>
                  <a:cubicBezTo>
                    <a:pt x="1093683" y="753457"/>
                    <a:pt x="1085650" y="740267"/>
                    <a:pt x="1083212" y="725640"/>
                  </a:cubicBezTo>
                  <a:cubicBezTo>
                    <a:pt x="1076231" y="683755"/>
                    <a:pt x="1075602" y="641000"/>
                    <a:pt x="1069145" y="599031"/>
                  </a:cubicBezTo>
                  <a:cubicBezTo>
                    <a:pt x="1066205" y="579922"/>
                    <a:pt x="1065802" y="558847"/>
                    <a:pt x="1055077" y="542760"/>
                  </a:cubicBezTo>
                  <a:cubicBezTo>
                    <a:pt x="1045699" y="528692"/>
                    <a:pt x="1012874" y="514625"/>
                    <a:pt x="1012874" y="514625"/>
                  </a:cubicBezTo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10" descr="http://www.coollady.ru/pic/0003/matryoshka/26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9352" y="548680"/>
              <a:ext cx="1536504" cy="2564904"/>
            </a:xfrm>
            <a:prstGeom prst="rect">
              <a:avLst/>
            </a:prstGeom>
            <a:noFill/>
          </p:spPr>
        </p:pic>
      </p:grp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3923928" y="5949280"/>
            <a:ext cx="1584176" cy="576064"/>
          </a:xfrm>
          <a:prstGeom prst="rightArrow">
            <a:avLst/>
          </a:prstGeom>
          <a:solidFill>
            <a:srgbClr val="00B0F0"/>
          </a:solidFill>
          <a:scene3d>
            <a:camera prst="orthographicFront">
              <a:rot lat="0" lon="1800000" rev="0"/>
            </a:camera>
            <a:lightRig rig="threePt" dir="t"/>
          </a:scene3d>
          <a:sp3d>
            <a:bevelT w="495300" h="228600"/>
            <a:bevelB w="254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892480" cy="6597352"/>
          </a:xfrm>
          <a:prstGeom prst="rect">
            <a:avLst/>
          </a:prstGeom>
          <a:blipFill dpi="0" rotWithShape="1">
            <a:blip r:embed="rId2" cstate="email">
              <a:alphaModFix amt="21000"/>
            </a:blip>
            <a:srcRect/>
            <a:tile tx="0" ty="0" sx="100000" sy="100000" flip="none" algn="tl"/>
          </a:blipFill>
          <a:ln w="28892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7" name="Picture 1" descr="C:\Users\Ol'ga\Pictures\с прозрачным фоном\0_7b58e_373fe2aa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5742" y="3861048"/>
            <a:ext cx="3404511" cy="2584822"/>
          </a:xfrm>
          <a:prstGeom prst="rect">
            <a:avLst/>
          </a:prstGeom>
          <a:noFill/>
        </p:spPr>
      </p:pic>
      <p:pic>
        <p:nvPicPr>
          <p:cNvPr id="9219" name="Picture 3" descr="C:\Users\Ol'ga\Pictures\с прозрачным фоном\0_851d1_8e97890e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212976"/>
            <a:ext cx="3700984" cy="3298598"/>
          </a:xfrm>
          <a:prstGeom prst="rect">
            <a:avLst/>
          </a:prstGeom>
          <a:noFill/>
        </p:spPr>
      </p:pic>
      <p:pic>
        <p:nvPicPr>
          <p:cNvPr id="9220" name="Picture 4" descr="C:\Users\Ol'ga\Pictures\с прозрачным фоном\0_71169_b7655f9d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188640"/>
            <a:ext cx="3744416" cy="3332530"/>
          </a:xfrm>
          <a:prstGeom prst="rect">
            <a:avLst/>
          </a:prstGeom>
          <a:noFill/>
        </p:spPr>
      </p:pic>
      <p:pic>
        <p:nvPicPr>
          <p:cNvPr id="9221" name="Picture 5" descr="C:\Users\Ol'ga\Pictures\с прозрачным фоном\0_a5902_abf6aad5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476672"/>
            <a:ext cx="2895765" cy="2859308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3923928" y="5949280"/>
            <a:ext cx="1584176" cy="576064"/>
          </a:xfrm>
          <a:prstGeom prst="rightArrow">
            <a:avLst/>
          </a:prstGeom>
          <a:solidFill>
            <a:srgbClr val="00B0F0"/>
          </a:solidFill>
          <a:scene3d>
            <a:camera prst="orthographicFront">
              <a:rot lat="0" lon="1800000" rev="0"/>
            </a:camera>
            <a:lightRig rig="threePt" dir="t"/>
          </a:scene3d>
          <a:sp3d>
            <a:bevelT w="495300" h="228600"/>
            <a:bevelB w="254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Ol'ga\Pictures\фоны\background-blue-cotton-candy-light-Favim.com-15312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3920" y="296771"/>
            <a:ext cx="8604448" cy="6244309"/>
          </a:xfrm>
          <a:prstGeom prst="rect">
            <a:avLst/>
          </a:prstGeom>
          <a:noFill/>
          <a:ln w="301625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</p:pic>
      <p:sp>
        <p:nvSpPr>
          <p:cNvPr id="6" name="TextBox 5"/>
          <p:cNvSpPr txBox="1"/>
          <p:nvPr/>
        </p:nvSpPr>
        <p:spPr>
          <a:xfrm>
            <a:off x="2339752" y="404664"/>
            <a:ext cx="45554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Матунова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Елена Николаевна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2420888"/>
            <a:ext cx="4298549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Иллюстрации:</a:t>
            </a:r>
          </a:p>
          <a:p>
            <a:pPr algn="ctr"/>
            <a:r>
              <a:rPr lang="en-US" sz="2400" dirty="0" smtClean="0">
                <a:hlinkClick r:id="rId3"/>
              </a:rPr>
              <a:t>http://4geo.ru</a:t>
            </a:r>
            <a:endParaRPr lang="ru-RU" sz="2400" dirty="0" smtClean="0"/>
          </a:p>
          <a:p>
            <a:pPr algn="ctr"/>
            <a:r>
              <a:rPr lang="en-US" sz="2400" dirty="0" smtClean="0">
                <a:hlinkClick r:id="rId4"/>
              </a:rPr>
              <a:t>http://img3.proshkolu.ru</a:t>
            </a:r>
            <a:endParaRPr lang="ru-RU" sz="2400" dirty="0" smtClean="0"/>
          </a:p>
          <a:p>
            <a:pPr algn="ctr"/>
            <a:r>
              <a:rPr lang="en-US" sz="2400" dirty="0" smtClean="0">
                <a:hlinkClick r:id="rId5"/>
              </a:rPr>
              <a:t>http://nn.barahla.net</a:t>
            </a:r>
            <a:endParaRPr lang="ru-RU" sz="2400" dirty="0" smtClean="0"/>
          </a:p>
          <a:p>
            <a:pPr algn="ctr"/>
            <a:r>
              <a:rPr lang="en-US" sz="2400" dirty="0" smtClean="0">
                <a:hlinkClick r:id="rId6"/>
              </a:rPr>
              <a:t>http://www.playcast.ru</a:t>
            </a:r>
            <a:endParaRPr lang="ru-RU" sz="2400" dirty="0" smtClean="0"/>
          </a:p>
          <a:p>
            <a:pPr algn="ctr"/>
            <a:r>
              <a:rPr lang="en-US" sz="2400" dirty="0" smtClean="0">
                <a:hlinkClick r:id="rId7"/>
              </a:rPr>
              <a:t>http://www.freeimageslive.co.uk</a:t>
            </a:r>
            <a:endParaRPr lang="ru-RU" sz="2400" dirty="0" smtClean="0"/>
          </a:p>
          <a:p>
            <a:pPr algn="ctr"/>
            <a:r>
              <a:rPr lang="en-US" sz="2400" dirty="0" smtClean="0">
                <a:hlinkClick r:id="rId8"/>
              </a:rPr>
              <a:t>http://900igr.net</a:t>
            </a:r>
            <a:endParaRPr lang="ru-RU" sz="2400" dirty="0" smtClean="0"/>
          </a:p>
          <a:p>
            <a:pPr algn="ctr"/>
            <a:r>
              <a:rPr lang="en-US" sz="2400" dirty="0" smtClean="0">
                <a:hlinkClick r:id="rId9"/>
              </a:rPr>
              <a:t>http://all4design.ru</a:t>
            </a:r>
            <a:endParaRPr lang="ru-RU" sz="2400" dirty="0" smtClean="0"/>
          </a:p>
          <a:p>
            <a:pPr algn="ctr"/>
            <a:r>
              <a:rPr lang="en-US" sz="2400" dirty="0" smtClean="0">
                <a:hlinkClick r:id="rId10"/>
              </a:rPr>
              <a:t>animo2.ucoz.ru</a:t>
            </a:r>
            <a:endParaRPr lang="ru-RU" sz="2400" dirty="0" smtClean="0"/>
          </a:p>
          <a:p>
            <a:pPr algn="ctr"/>
            <a:r>
              <a:rPr lang="en-US" sz="2400" dirty="0" smtClean="0">
                <a:hlinkClick r:id="rId11"/>
              </a:rPr>
              <a:t>www.yardeti.ru</a:t>
            </a: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43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Bokosha</dc:creator>
  <cp:lastModifiedBy>bokosha</cp:lastModifiedBy>
  <cp:revision>20</cp:revision>
  <dcterms:created xsi:type="dcterms:W3CDTF">2016-02-24T09:38:32Z</dcterms:created>
  <dcterms:modified xsi:type="dcterms:W3CDTF">2016-03-03T08:37:13Z</dcterms:modified>
</cp:coreProperties>
</file>