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2" r:id="rId5"/>
    <p:sldId id="283" r:id="rId6"/>
    <p:sldId id="289" r:id="rId7"/>
    <p:sldId id="288" r:id="rId8"/>
    <p:sldId id="284" r:id="rId9"/>
    <p:sldId id="262" r:id="rId10"/>
    <p:sldId id="287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9"/>
            <p14:sldId id="288"/>
            <p14:sldId id="284"/>
            <p14:sldId id="262"/>
            <p14:sldId id="287"/>
          </p14:sldIdLst>
        </p14:section>
        <p14:section name="Раздел 1" id="{6D9936A3-3945-4757-BC8B-B5C252D8E036}">
          <p14:sldIdLst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06.03.2016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2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1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27784" y="476672"/>
            <a:ext cx="6180224" cy="144016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B050"/>
                </a:solidFill>
              </a:rPr>
              <a:t>Детство — это движение. А движение – это жизнь!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9952" y="3933056"/>
            <a:ext cx="4772528" cy="198486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err="1" smtClean="0">
                <a:latin typeface="+mn-lt"/>
              </a:rPr>
              <a:t>Камышова</a:t>
            </a:r>
            <a:r>
              <a:rPr lang="ru-RU" sz="2400" dirty="0" smtClean="0">
                <a:latin typeface="+mn-lt"/>
              </a:rPr>
              <a:t> Светлана Сергеевна, воспитатель МБДОУ №1 «Малыш»</a:t>
            </a:r>
          </a:p>
          <a:p>
            <a:pPr algn="l"/>
            <a:endParaRPr lang="ru-RU" sz="2400" dirty="0" smtClean="0">
              <a:latin typeface="+mn-lt"/>
            </a:endParaRPr>
          </a:p>
          <a:p>
            <a:pPr algn="l"/>
            <a:endParaRPr lang="ru-RU" sz="2400" dirty="0" smtClean="0">
              <a:latin typeface="+mn-lt"/>
            </a:endParaRPr>
          </a:p>
          <a:p>
            <a:pPr algn="l"/>
            <a:r>
              <a:rPr lang="ru-RU" sz="2400" dirty="0" err="1" smtClean="0">
                <a:latin typeface="+mn-lt"/>
              </a:rPr>
              <a:t>г.Невинномысск</a:t>
            </a:r>
            <a:endParaRPr lang="ru-RU" sz="2400" dirty="0" smtClean="0">
              <a:latin typeface="+mn-lt"/>
            </a:endParaRPr>
          </a:p>
          <a:p>
            <a:pPr algn="l"/>
            <a:endParaRPr lang="ru-RU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5984" y="61156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68501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Презентация спортивного уголка в стихах</a:t>
            </a:r>
            <a:endParaRPr lang="ru-RU" sz="2000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699792" y="2429508"/>
            <a:ext cx="402183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Спорт — любимая игра,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нее играем мы всегда,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Те, кто спортом увлечен,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Тем болезни нипочём.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0" y="191300"/>
            <a:ext cx="2954644" cy="221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92" y="459025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96952"/>
            <a:ext cx="7272808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Спортивный уголок в ДОУ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Сохранять и укреплять здоровье детей. </a:t>
            </a:r>
          </a:p>
          <a:p>
            <a:r>
              <a:rPr lang="ru-RU" dirty="0" smtClean="0"/>
              <a:t>Создать </a:t>
            </a:r>
            <a:r>
              <a:rPr lang="ru-RU" dirty="0"/>
              <a:t>условия для занятия физическими упражнениями в </a:t>
            </a:r>
            <a:r>
              <a:rPr lang="ru-RU" dirty="0" smtClean="0"/>
              <a:t>группе.</a:t>
            </a:r>
          </a:p>
          <a:p>
            <a:r>
              <a:rPr lang="ru-RU" dirty="0" smtClean="0"/>
              <a:t>Развивать у детей желание заниматься двигательной деятельностью.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у детей осознанное отношение к своему </a:t>
            </a:r>
            <a:r>
              <a:rPr lang="ru-RU" dirty="0" smtClean="0"/>
              <a:t>здоровью.</a:t>
            </a:r>
          </a:p>
          <a:p>
            <a:r>
              <a:rPr lang="ru-RU" dirty="0" smtClean="0"/>
              <a:t>Мотивировать </a:t>
            </a:r>
            <a:r>
              <a:rPr lang="ru-RU" dirty="0"/>
              <a:t>детей на двигательную активность через использование нетрадиционного оборудования в самостоятельных видах </a:t>
            </a:r>
            <a:r>
              <a:rPr lang="ru-RU" dirty="0" smtClean="0"/>
              <a:t>деятельности.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314" y="-387424"/>
            <a:ext cx="4703830" cy="99799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4177"/>
            <a:ext cx="372641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41151" y="2048004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Вам представить мы хотим</a:t>
            </a:r>
          </a:p>
          <a:p>
            <a:r>
              <a:rPr lang="ru-RU" sz="2000" b="1" dirty="0" smtClean="0"/>
              <a:t>Уголок спортивный.</a:t>
            </a:r>
          </a:p>
          <a:p>
            <a:r>
              <a:rPr lang="ru-RU" sz="2000" b="1" dirty="0" smtClean="0"/>
              <a:t>Хочешь быть здоровым ты,</a:t>
            </a:r>
          </a:p>
          <a:p>
            <a:r>
              <a:rPr lang="ru-RU" sz="2000" b="1" dirty="0" smtClean="0"/>
              <a:t>Двигайся активно!</a:t>
            </a:r>
          </a:p>
          <a:p>
            <a:r>
              <a:rPr lang="ru-RU" sz="2000" b="1" dirty="0" smtClean="0"/>
              <a:t>Приходите на часок</a:t>
            </a:r>
          </a:p>
          <a:p>
            <a:r>
              <a:rPr lang="ru-RU" sz="2000" b="1" dirty="0" smtClean="0"/>
              <a:t>В наш спортивный уголок.</a:t>
            </a:r>
          </a:p>
          <a:p>
            <a:r>
              <a:rPr lang="ru-RU" sz="2000" b="1" dirty="0" smtClean="0"/>
              <a:t>Упражнения с друзьями</a:t>
            </a:r>
          </a:p>
          <a:p>
            <a:r>
              <a:rPr lang="ru-RU" sz="2000" b="1" dirty="0" smtClean="0"/>
              <a:t>Выполняйте вместе с нами.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6802" y="1124744"/>
            <a:ext cx="3510015" cy="1689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 smtClean="0"/>
              <a:t>В баскетбол мы все играем,</a:t>
            </a:r>
          </a:p>
          <a:p>
            <a:r>
              <a:rPr lang="ru-RU" sz="2000" b="1" dirty="0" smtClean="0"/>
              <a:t>В кольцо метко мяч бросаем.</a:t>
            </a:r>
          </a:p>
          <a:p>
            <a:r>
              <a:rPr lang="ru-RU" sz="2000" b="1" dirty="0" smtClean="0"/>
              <a:t>Тёма любит отжиматься,</a:t>
            </a:r>
          </a:p>
          <a:p>
            <a:r>
              <a:rPr lang="ru-RU" sz="2000" b="1" dirty="0" smtClean="0"/>
              <a:t>А Максимка закаляться.</a:t>
            </a:r>
            <a:endParaRPr lang="ru-RU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267" y="-99392"/>
            <a:ext cx="3061885" cy="64962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721" y="1572729"/>
            <a:ext cx="5001988" cy="375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1375">
            <a:off x="6925054" y="4774176"/>
            <a:ext cx="26121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79" y="404664"/>
            <a:ext cx="4000753" cy="1512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 smtClean="0"/>
              <a:t>С лентой яркою Алина, </a:t>
            </a:r>
          </a:p>
          <a:p>
            <a:r>
              <a:rPr lang="ru-RU" sz="2000" b="1" dirty="0" smtClean="0"/>
              <a:t>Наклонилась выгнув спину,</a:t>
            </a:r>
          </a:p>
          <a:p>
            <a:r>
              <a:rPr lang="ru-RU" sz="2000" b="1" dirty="0" smtClean="0"/>
              <a:t>С эспандером тренировки, </a:t>
            </a:r>
          </a:p>
          <a:p>
            <a:r>
              <a:rPr lang="ru-RU" sz="2000" b="1" dirty="0" smtClean="0"/>
              <a:t>Не страшат спортсмена Вовку.</a:t>
            </a:r>
            <a:endParaRPr lang="ru-RU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672" y="-256186"/>
            <a:ext cx="4134732" cy="8772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7813208" y="-124255"/>
            <a:ext cx="1698989" cy="1989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3" y="2636913"/>
            <a:ext cx="3252597" cy="2439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4679" y="3106402"/>
            <a:ext cx="3755908" cy="281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4732" y="4293096"/>
            <a:ext cx="4032448" cy="22322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000" b="1" dirty="0" smtClean="0"/>
              <a:t>Рома может в «</a:t>
            </a:r>
            <a:r>
              <a:rPr lang="ru-RU" sz="2000" b="1" dirty="0" err="1" smtClean="0"/>
              <a:t>дартц</a:t>
            </a:r>
            <a:r>
              <a:rPr lang="ru-RU" sz="2000" b="1" dirty="0" smtClean="0"/>
              <a:t>» играть</a:t>
            </a:r>
          </a:p>
          <a:p>
            <a:r>
              <a:rPr lang="ru-RU" sz="2000" b="1" dirty="0" smtClean="0"/>
              <a:t>Точно мячик в цель кидать.</a:t>
            </a:r>
          </a:p>
          <a:p>
            <a:r>
              <a:rPr lang="ru-RU" sz="2000" b="1" dirty="0" smtClean="0"/>
              <a:t>Есть веселые косички,</a:t>
            </a:r>
          </a:p>
          <a:p>
            <a:r>
              <a:rPr lang="ru-RU" sz="2000" b="1" dirty="0" smtClean="0"/>
              <a:t>Наши лучшие сестрички.</a:t>
            </a:r>
          </a:p>
          <a:p>
            <a:r>
              <a:rPr lang="ru-RU" sz="2000" b="1" dirty="0" smtClean="0"/>
              <a:t>Хочешь, можешь походить,</a:t>
            </a:r>
          </a:p>
          <a:p>
            <a:r>
              <a:rPr lang="ru-RU" sz="2000" b="1" dirty="0" smtClean="0"/>
              <a:t>Можно в канат превратить.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208421" y="-218705"/>
            <a:ext cx="1958404" cy="46404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1680">
            <a:off x="5910380" y="-708576"/>
            <a:ext cx="2133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7" y="1344150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3641" y="608687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11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672" y="-256186"/>
            <a:ext cx="4134732" cy="8772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7813208" y="-124255"/>
            <a:ext cx="1698989" cy="1989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22" y="188640"/>
            <a:ext cx="3258108" cy="244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55" y="284482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42834" y="3861048"/>
            <a:ext cx="3280648" cy="2016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 smtClean="0"/>
              <a:t>В кегли Даня кидает мячик</a:t>
            </a:r>
          </a:p>
          <a:p>
            <a:r>
              <a:rPr lang="ru-RU" b="1" dirty="0" smtClean="0"/>
              <a:t>Соня на скакалке скачет,</a:t>
            </a:r>
          </a:p>
          <a:p>
            <a:r>
              <a:rPr lang="ru-RU" b="1" dirty="0" smtClean="0"/>
              <a:t>Обруч, палки Маше помогут,</a:t>
            </a:r>
          </a:p>
          <a:p>
            <a:r>
              <a:rPr lang="ru-RU" b="1" dirty="0" smtClean="0"/>
              <a:t>Гибкость развивать понемногу.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2459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3284984"/>
            <a:ext cx="2779396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000" b="1" dirty="0" smtClean="0"/>
              <a:t>В шахматы и шашки</a:t>
            </a:r>
          </a:p>
          <a:p>
            <a:r>
              <a:rPr lang="ru-RU" sz="2000" b="1" dirty="0" smtClean="0"/>
              <a:t>Любит играть Саша</a:t>
            </a:r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8653" flipH="1">
            <a:off x="359327" y="-242281"/>
            <a:ext cx="1958404" cy="69397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1680">
            <a:off x="6555844" y="-1837440"/>
            <a:ext cx="2133600" cy="55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67" y="116632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8" y="3164581"/>
            <a:ext cx="4007104" cy="300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58008"/>
            <a:ext cx="3456384" cy="135902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Много ковриков у нас</a:t>
            </a:r>
            <a:br>
              <a:rPr lang="ru-RU" sz="2000" b="1" dirty="0" smtClean="0"/>
            </a:br>
            <a:r>
              <a:rPr lang="ru-RU" sz="2000" b="1" dirty="0" smtClean="0"/>
              <a:t>Закаляться-просто класс!</a:t>
            </a:r>
            <a:br>
              <a:rPr lang="ru-RU" sz="2000" b="1" dirty="0" smtClean="0"/>
            </a:br>
            <a:r>
              <a:rPr lang="ru-RU" sz="2000" b="1" dirty="0" smtClean="0"/>
              <a:t>Тренируем стопы ног,</a:t>
            </a:r>
            <a:br>
              <a:rPr lang="ru-RU" sz="2000" b="1" dirty="0" smtClean="0"/>
            </a:br>
            <a:r>
              <a:rPr lang="ru-RU" sz="2000" b="1" dirty="0" smtClean="0"/>
              <a:t>Чтобы каждый был здоров!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7874" y="1178750"/>
            <a:ext cx="6192688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492</Words>
  <Application>Microsoft Office PowerPoint</Application>
  <PresentationFormat>Экран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Обучение</vt:lpstr>
      <vt:lpstr>Детство — это движение. А движение – это жизнь!</vt:lpstr>
      <vt:lpstr>Спортивный уголок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 ковриков у нас Закаляться-просто класс! Тренируем стопы ног, Чтобы каждый был здоров!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2016-03-06T07:14:25Z</dcterms:created>
  <dcterms:modified xsi:type="dcterms:W3CDTF">2016-03-06T08:46:33Z</dcterms:modified>
</cp:coreProperties>
</file>