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B43D-CB04-4ACD-B98F-2EC55D922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009-F569-46F0-8CA8-2148FB4FE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6F2B-D15B-4D88-AFA7-F8B8271B9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ADE1-42E5-41AC-990A-03BA425B1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95E-C357-4F44-9899-93E5F0CB9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ED91-BFDB-401B-A11B-7D957F27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DDB4-0370-4D3E-832F-C2812E207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F25E-5E3F-4BF5-B7D6-4707AA6D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65E0-B66A-4B80-B822-3D82A9719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5009-EC9D-40EC-B569-D1972BB0B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4BDDB8-0556-428D-9832-44D76F246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E0ADF-767A-4347-9019-F9912D65AF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giport.ru/img/news/2008/04/2008041516061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>
          <a:xfrm>
            <a:off x="2285984" y="5715016"/>
            <a:ext cx="4972056" cy="564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Учитель: </a:t>
            </a:r>
            <a:r>
              <a:rPr lang="ru-RU" dirty="0" err="1" smtClean="0"/>
              <a:t>Протопопова</a:t>
            </a:r>
            <a:r>
              <a:rPr lang="ru-RU" dirty="0" smtClean="0"/>
              <a:t> Д.Х.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500174"/>
            <a:ext cx="692948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Путешествие по 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реке Математическая</a:t>
            </a:r>
            <a:endParaRPr lang="ru-RU" sz="5400" b="1" dirty="0">
              <a:ln w="11430">
                <a:solidFill>
                  <a:schemeClr val="tx2">
                    <a:lumMod val="50000"/>
                  </a:schemeClr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Торопись, да не ошибись!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489586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m;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8d;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x;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5a;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8b.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a)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4х + 3х;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+ 7d – 3;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9у – 2у;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+ 6c + c;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3а + 5а;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12c · 4;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7b – b;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· 3d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         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10x + 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p · 5q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 marL="514350" indent="-51435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5500726" cy="6803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Папирус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Ахмеса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32180_or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5145" r="15145"/>
          <a:stretch>
            <a:fillRect/>
          </a:stretch>
        </p:blipFill>
        <p:spPr>
          <a:xfrm>
            <a:off x="1285852" y="714356"/>
            <a:ext cx="6357982" cy="5413727"/>
          </a:xfr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8" y="1357297"/>
          <a:ext cx="7786744" cy="5000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182632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Номер</a:t>
                      </a:r>
                      <a:r>
                        <a:rPr lang="ru-RU" sz="3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группы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581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251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819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581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r>
                        <a:rPr lang="ru-RU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5811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группа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11865111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  <a:noFill/>
          <a:ln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6976133" cy="100013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Фламинго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500174"/>
          <a:ext cx="778674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320"/>
                <a:gridCol w="1649320"/>
                <a:gridCol w="1379773"/>
                <a:gridCol w="1453315"/>
                <a:gridCol w="1655012"/>
              </a:tblGrid>
              <a:tr h="2357454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ru-RU" sz="6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265</a:t>
                      </a:r>
                      <a:endParaRPr lang="ru-RU" sz="6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ru-RU" sz="6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230</a:t>
                      </a:r>
                      <a:endParaRPr lang="ru-RU" sz="6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2357454"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giport.ru/img/news/2008/04/20080415160612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>
          <a:xfrm>
            <a:off x="4095746" y="3071810"/>
            <a:ext cx="5048253" cy="3786190"/>
          </a:xfrm>
          <a:prstGeom prst="rect">
            <a:avLst/>
          </a:prstGeom>
          <a:noFill/>
          <a:ln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Алмаз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алмаз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1142984"/>
            <a:ext cx="4762533" cy="35719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 к тесту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300"/>
          <a:ext cx="8286808" cy="4758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150946"/>
                <a:gridCol w="1227675"/>
                <a:gridCol w="1227675"/>
                <a:gridCol w="1381135"/>
                <a:gridCol w="1227675"/>
              </a:tblGrid>
              <a:tr h="464347">
                <a:tc rowSpan="2">
                  <a:txBody>
                    <a:bodyPr/>
                    <a:lstStyle/>
                    <a:p>
                      <a:r>
                        <a:rPr lang="ru-RU" sz="2400" b="1" dirty="0" smtClean="0"/>
                        <a:t>Номер</a:t>
                      </a:r>
                      <a:r>
                        <a:rPr lang="ru-RU" sz="2400" b="1" baseline="0" dirty="0" smtClean="0"/>
                        <a:t> в</a:t>
                      </a:r>
                      <a:r>
                        <a:rPr lang="ru-RU" sz="2400" b="1" dirty="0" smtClean="0"/>
                        <a:t>арианта</a:t>
                      </a:r>
                      <a:endParaRPr lang="ru-RU" sz="2400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Номер задания</a:t>
                      </a:r>
                      <a:endParaRPr lang="ru-RU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/>
                </a:tc>
              </a:tr>
              <a:tr h="464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Вариант </a:t>
                      </a:r>
                      <a:r>
                        <a:rPr lang="en-US" sz="2400" b="1" dirty="0" smtClean="0"/>
                        <a:t>I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Вариант </a:t>
                      </a:r>
                      <a:r>
                        <a:rPr lang="en-US" sz="2400" b="1" dirty="0" smtClean="0"/>
                        <a:t>II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r>
                        <a:rPr lang="ru-RU" sz="4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Вариант </a:t>
                      </a:r>
                      <a:r>
                        <a:rPr lang="en-US" sz="2400" b="1" dirty="0" smtClean="0"/>
                        <a:t>III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r>
                        <a:rPr lang="ru-RU" sz="4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Вариант </a:t>
                      </a:r>
                      <a:r>
                        <a:rPr lang="en-US" sz="2400" b="1" dirty="0" smtClean="0"/>
                        <a:t>IV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 </a:t>
                      </a:r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МОЛОДЦЫ!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игру!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193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Торопись, да не ошибись!</vt:lpstr>
      <vt:lpstr>«Папирус Ахмеса»</vt:lpstr>
      <vt:lpstr>Ответы:</vt:lpstr>
      <vt:lpstr>Фламинго</vt:lpstr>
      <vt:lpstr>Ключ</vt:lpstr>
      <vt:lpstr>Алмаз</vt:lpstr>
      <vt:lpstr>Код к тесту</vt:lpstr>
      <vt:lpstr>МОЛОДЦЫ!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N211</cp:lastModifiedBy>
  <cp:revision>16</cp:revision>
  <dcterms:created xsi:type="dcterms:W3CDTF">2008-11-23T08:24:20Z</dcterms:created>
  <dcterms:modified xsi:type="dcterms:W3CDTF">2008-11-26T09:14:02Z</dcterms:modified>
</cp:coreProperties>
</file>