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56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B43D-CB04-4ACD-B98F-2EC55D922B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48009-F569-46F0-8CA8-2148FB4FED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A6F2B-D15B-4D88-AFA7-F8B8271B9A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AADE1-42E5-41AC-990A-03BA425B11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A95E-C357-4F44-9899-93E5F0CB9D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6ED91-BFDB-401B-A11B-7D957F274E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2DDB4-0370-4D3E-832F-C2812E2070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4F25E-5E3F-4BF5-B7D6-4707AA6DBB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65E0-B66A-4B80-B822-3D82A97193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B5009-EC9D-40EC-B569-D1972BB0B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04BDDB8-0556-428D-9832-44D76F2465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6E0ADF-767A-4347-9019-F9912D65AF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giport.ru/img/news/2008/04/20080415160612.jp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idx="1"/>
          </p:nvPr>
        </p:nvSpPr>
        <p:spPr>
          <a:xfrm>
            <a:off x="2285984" y="5715016"/>
            <a:ext cx="4972056" cy="56482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Учитель: </a:t>
            </a:r>
            <a:r>
              <a:rPr lang="ru-RU" dirty="0" err="1" smtClean="0"/>
              <a:t>Протопопова</a:t>
            </a:r>
            <a:r>
              <a:rPr lang="ru-RU" dirty="0" smtClean="0"/>
              <a:t> Д.Х.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1500174"/>
            <a:ext cx="692948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softRound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>
                  <a:solidFill>
                    <a:schemeClr val="tx2">
                      <a:lumMod val="50000"/>
                    </a:schemeClr>
                  </a:solidFill>
                </a:ln>
                <a:blipFill>
                  <a:blip r:embed="rId3"/>
                  <a:tile tx="0" ty="0" sx="100000" sy="100000" flip="none" algn="tl"/>
                </a:blip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50" endPos="85000" dist="29997" dir="5400000" sy="-100000" algn="bl" rotWithShape="0"/>
                </a:effectLst>
              </a:rPr>
              <a:t>Путешествие по </a:t>
            </a:r>
          </a:p>
          <a:p>
            <a:pPr algn="ctr"/>
            <a:r>
              <a:rPr lang="ru-RU" sz="5400" b="1" dirty="0" smtClean="0">
                <a:ln w="11430">
                  <a:solidFill>
                    <a:schemeClr val="tx2">
                      <a:lumMod val="50000"/>
                    </a:schemeClr>
                  </a:solidFill>
                </a:ln>
                <a:blipFill>
                  <a:blip r:embed="rId3"/>
                  <a:tile tx="0" ty="0" sx="100000" sy="100000" flip="none" algn="tl"/>
                </a:blip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50" endPos="85000" dist="29997" dir="5400000" sy="-100000" algn="bl" rotWithShape="0"/>
                </a:effectLst>
              </a:rPr>
              <a:t>реке Математическая</a:t>
            </a:r>
            <a:endParaRPr lang="ru-RU" sz="5400" b="1" dirty="0">
              <a:ln w="11430">
                <a:solidFill>
                  <a:schemeClr val="tx2">
                    <a:lumMod val="50000"/>
                  </a:schemeClr>
                </a:solidFill>
              </a:ln>
              <a:blipFill>
                <a:blip r:embed="rId3"/>
                <a:tile tx="0" ty="0" sx="100000" sy="100000" flip="none" algn="tl"/>
              </a:blip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55000" endA="50" endPos="85000" dist="29997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033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Торопись, да не ошибись!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472518" cy="4895864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ru-RU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а)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m;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</a:t>
            </a:r>
            <a:r>
              <a:rPr lang="ru-RU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б)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2a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в)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8d;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</a:p>
          <a:p>
            <a:pPr marL="514350" indent="-514350">
              <a:buNone/>
            </a:pPr>
            <a:r>
              <a:rPr lang="en-US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г)</a:t>
            </a:r>
            <a:r>
              <a:rPr lang="en-US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x;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  <a:r>
              <a:rPr lang="ru-RU" sz="28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lang="ru-RU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5a;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</a:t>
            </a:r>
            <a:r>
              <a:rPr lang="ru-RU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е)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8b.</a:t>
            </a:r>
            <a:endPara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 startAt="2"/>
            </a:pPr>
            <a:r>
              <a:rPr lang="en-US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a)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4х + 3х;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r>
              <a:rPr lang="ru-RU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е)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2d + 7d – 3;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б)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9у – 2у;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r>
              <a:rPr lang="ru-RU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ж)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 + 6c + c;</a:t>
            </a:r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в)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3а + 5а;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</a:t>
            </a:r>
            <a:r>
              <a:rPr lang="ru-RU" sz="32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12c · 4;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г) 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7b – b;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</a:t>
            </a:r>
            <a:r>
              <a:rPr lang="ru-RU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и)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 · 3d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             </a:t>
            </a:r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32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lang="ru-RU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10x + x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</a:t>
            </a:r>
            <a:r>
              <a:rPr lang="ru-RU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к)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 p · 5q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</a:p>
          <a:p>
            <a:pPr marL="514350" indent="-514350">
              <a:buNone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0"/>
            <a:ext cx="5500726" cy="68036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Папирус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Ахмеса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32180_or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15145" r="15145"/>
          <a:stretch>
            <a:fillRect/>
          </a:stretch>
        </p:blipFill>
        <p:spPr>
          <a:xfrm>
            <a:off x="1285852" y="714356"/>
            <a:ext cx="6357982" cy="5413727"/>
          </a:xfr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Ответы: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08" y="1357297"/>
          <a:ext cx="7786744" cy="5000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6686"/>
                <a:gridCol w="1946686"/>
                <a:gridCol w="1946686"/>
                <a:gridCol w="1946686"/>
              </a:tblGrid>
              <a:tr h="1826328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Номер</a:t>
                      </a:r>
                      <a:r>
                        <a:rPr lang="ru-RU" sz="32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группы</a:t>
                      </a:r>
                      <a:endParaRPr lang="ru-RU" sz="3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6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6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6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1058111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 </a:t>
                      </a: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группа</a:t>
                      </a:r>
                      <a:endParaRPr lang="ru-RU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251</a:t>
                      </a:r>
                      <a:endParaRPr lang="ru-RU" sz="6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819</a:t>
                      </a:r>
                      <a:endParaRPr lang="ru-RU" sz="6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21</a:t>
                      </a:r>
                      <a:endParaRPr lang="ru-RU" sz="6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1058111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II</a:t>
                      </a:r>
                      <a:r>
                        <a:rPr lang="ru-RU" sz="28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группа</a:t>
                      </a:r>
                      <a:endParaRPr lang="ru-RU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34</a:t>
                      </a:r>
                      <a:endParaRPr lang="ru-RU" sz="6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99</a:t>
                      </a:r>
                      <a:endParaRPr lang="ru-RU" sz="6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  <a:endParaRPr lang="ru-RU" sz="6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1058111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III</a:t>
                      </a:r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группа</a:t>
                      </a:r>
                      <a:endParaRPr lang="ru-RU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28</a:t>
                      </a:r>
                      <a:endParaRPr lang="ru-RU" sz="6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</a:t>
                      </a:r>
                      <a:endParaRPr lang="ru-RU" sz="6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  <a:endParaRPr lang="ru-RU" sz="6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118651118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-1" y="0"/>
            <a:ext cx="9144001" cy="6858001"/>
          </a:xfrm>
          <a:prstGeom prst="rect">
            <a:avLst/>
          </a:prstGeom>
          <a:noFill/>
          <a:ln/>
        </p:spPr>
      </p:pic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928662" y="214290"/>
            <a:ext cx="6976133" cy="1000132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/>
              <a:t>Фламинго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Autofit/>
          </a:bodyPr>
          <a:lstStyle/>
          <a:p>
            <a:pPr algn="ctr"/>
            <a:r>
              <a:rPr lang="ru-RU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Ключ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3" y="1500174"/>
          <a:ext cx="7786740" cy="4714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9320"/>
                <a:gridCol w="1649320"/>
                <a:gridCol w="1379773"/>
                <a:gridCol w="1453315"/>
                <a:gridCol w="1655012"/>
              </a:tblGrid>
              <a:tr h="2357454">
                <a:tc>
                  <a:txBody>
                    <a:bodyPr/>
                    <a:lstStyle/>
                    <a:p>
                      <a:pPr algn="ctr"/>
                      <a:r>
                        <a:rPr lang="ru-RU" sz="66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113</a:t>
                      </a:r>
                      <a:endParaRPr lang="ru-RU" sz="66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265</a:t>
                      </a:r>
                      <a:endParaRPr lang="ru-RU" sz="66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6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113</a:t>
                      </a:r>
                      <a:endParaRPr lang="ru-RU" sz="66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230</a:t>
                      </a:r>
                      <a:endParaRPr lang="ru-RU" sz="66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2357454">
                <a:tc>
                  <a:txBody>
                    <a:bodyPr/>
                    <a:lstStyle/>
                    <a:p>
                      <a:pPr algn="ctr"/>
                      <a:endParaRPr lang="ru-RU" sz="66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6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6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6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66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://www.giport.ru/img/news/2008/04/20080415160612.jp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>
          <a:xfrm>
            <a:off x="4095746" y="3071810"/>
            <a:ext cx="5048253" cy="3786190"/>
          </a:xfrm>
          <a:prstGeom prst="rect">
            <a:avLst/>
          </a:prstGeom>
          <a:noFill/>
          <a:ln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Алмаз</a:t>
            </a:r>
            <a:endParaRPr lang="ru-RU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алмазы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0" y="1142984"/>
            <a:ext cx="4762533" cy="3571900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Код к тесту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357300"/>
          <a:ext cx="8286808" cy="4758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2"/>
                <a:gridCol w="1150946"/>
                <a:gridCol w="1227675"/>
                <a:gridCol w="1227675"/>
                <a:gridCol w="1381135"/>
                <a:gridCol w="1227675"/>
              </a:tblGrid>
              <a:tr h="464347">
                <a:tc rowSpan="2">
                  <a:txBody>
                    <a:bodyPr/>
                    <a:lstStyle/>
                    <a:p>
                      <a:r>
                        <a:rPr lang="ru-RU" sz="2400" b="1" dirty="0" smtClean="0"/>
                        <a:t>Номер</a:t>
                      </a:r>
                      <a:r>
                        <a:rPr lang="ru-RU" sz="2400" b="1" baseline="0" dirty="0" smtClean="0"/>
                        <a:t> в</a:t>
                      </a:r>
                      <a:r>
                        <a:rPr lang="ru-RU" sz="2400" b="1" dirty="0" smtClean="0"/>
                        <a:t>арианта</a:t>
                      </a:r>
                      <a:endParaRPr lang="ru-RU" sz="2400" b="1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Номер задания</a:t>
                      </a:r>
                      <a:endParaRPr lang="ru-RU" sz="2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 anchor="ctr"/>
                </a:tc>
              </a:tr>
              <a:tr h="4643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3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3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3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ru-RU" sz="3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ru-RU" sz="3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928694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Вариант </a:t>
                      </a:r>
                      <a:r>
                        <a:rPr lang="en-US" sz="2400" b="1" dirty="0" smtClean="0"/>
                        <a:t>I</a:t>
                      </a:r>
                      <a:endParaRPr lang="ru-RU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 </a:t>
                      </a:r>
                      <a:endParaRPr lang="ru-RU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 </a:t>
                      </a:r>
                      <a:endParaRPr lang="ru-RU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 </a:t>
                      </a:r>
                      <a:endParaRPr lang="ru-RU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 </a:t>
                      </a:r>
                      <a:endParaRPr lang="ru-RU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 </a:t>
                      </a:r>
                      <a:endParaRPr lang="ru-RU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928694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Вариант </a:t>
                      </a:r>
                      <a:r>
                        <a:rPr lang="en-US" sz="2400" b="1" dirty="0" smtClean="0"/>
                        <a:t>II</a:t>
                      </a:r>
                      <a:endParaRPr lang="ru-RU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 </a:t>
                      </a:r>
                      <a:endParaRPr lang="ru-RU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 </a:t>
                      </a:r>
                      <a:endParaRPr lang="ru-RU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 </a:t>
                      </a:r>
                      <a:endParaRPr lang="ru-RU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 </a:t>
                      </a:r>
                      <a:endParaRPr lang="ru-RU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</a:t>
                      </a:r>
                      <a:r>
                        <a:rPr lang="ru-RU" sz="4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ru-RU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928694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Вариант </a:t>
                      </a:r>
                      <a:r>
                        <a:rPr lang="en-US" sz="2400" b="1" dirty="0" smtClean="0"/>
                        <a:t>III</a:t>
                      </a:r>
                      <a:endParaRPr lang="ru-RU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 </a:t>
                      </a:r>
                      <a:endParaRPr lang="ru-RU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 </a:t>
                      </a:r>
                      <a:endParaRPr lang="ru-RU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 </a:t>
                      </a:r>
                      <a:endParaRPr lang="ru-RU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</a:t>
                      </a:r>
                      <a:r>
                        <a:rPr lang="ru-RU" sz="4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ru-RU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 </a:t>
                      </a:r>
                      <a:endParaRPr lang="ru-RU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928694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Вариант </a:t>
                      </a:r>
                      <a:r>
                        <a:rPr lang="en-US" sz="2400" b="1" dirty="0" smtClean="0"/>
                        <a:t>IV</a:t>
                      </a:r>
                      <a:endParaRPr lang="ru-RU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 </a:t>
                      </a:r>
                      <a:endParaRPr lang="ru-RU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 </a:t>
                      </a:r>
                      <a:endParaRPr lang="ru-RU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 </a:t>
                      </a:r>
                      <a:endParaRPr lang="ru-RU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 </a:t>
                      </a:r>
                      <a:endParaRPr lang="ru-RU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 </a:t>
                      </a:r>
                      <a:endParaRPr lang="ru-RU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857232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ru-RU" sz="8800" dirty="0" smtClean="0"/>
              <a:t>МОЛОДЦЫ! </a:t>
            </a:r>
            <a:endParaRPr lang="ru-RU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игру!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151</TotalTime>
  <Words>193</Words>
  <Application>Microsoft Office PowerPoint</Application>
  <PresentationFormat>Экран (4:3)</PresentationFormat>
  <Paragraphs>73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Слайд 1</vt:lpstr>
      <vt:lpstr>Торопись, да не ошибись!</vt:lpstr>
      <vt:lpstr>«Папирус Ахмеса»</vt:lpstr>
      <vt:lpstr>Ответы:</vt:lpstr>
      <vt:lpstr>Фламинго</vt:lpstr>
      <vt:lpstr>Ключ</vt:lpstr>
      <vt:lpstr>Алмаз</vt:lpstr>
      <vt:lpstr>Код к тесту</vt:lpstr>
      <vt:lpstr>МОЛОДЦЫ!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N211</cp:lastModifiedBy>
  <cp:revision>16</cp:revision>
  <dcterms:created xsi:type="dcterms:W3CDTF">2008-11-23T08:24:20Z</dcterms:created>
  <dcterms:modified xsi:type="dcterms:W3CDTF">2008-11-26T09:14:02Z</dcterms:modified>
</cp:coreProperties>
</file>