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35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9BAD-C889-425E-9049-66D72882D7EC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9C59-17D4-4B0F-9EED-CC8F78B10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388424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Установите последовательность действий в рассказе. (Что сначала, что потом?)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8352928" cy="5616624"/>
          </a:xfrm>
        </p:spPr>
        <p:txBody>
          <a:bodyPr/>
          <a:lstStyle/>
          <a:p>
            <a:pPr algn="l"/>
            <a:r>
              <a:rPr lang="ru-RU" dirty="0" smtClean="0"/>
              <a:t>                             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1944215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1944215" cy="18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Правильный ответ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564903"/>
            <a:ext cx="2160239" cy="20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376264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708920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Что сказала мама? Выбери правильный ответ.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- Нам не нужны огурцы, их у нас много!</a:t>
            </a:r>
          </a:p>
          <a:p>
            <a:pPr>
              <a:buNone/>
            </a:pPr>
            <a:r>
              <a:rPr lang="ru-RU" sz="2000" dirty="0" smtClean="0"/>
              <a:t>-  Это плохие огурцы, а нам нужны хорошие!</a:t>
            </a:r>
          </a:p>
          <a:p>
            <a:pPr>
              <a:buNone/>
            </a:pPr>
            <a:r>
              <a:rPr lang="ru-RU" sz="2000" dirty="0" smtClean="0"/>
              <a:t>- Или неси огурцы, или совсем уходи из дому, ты мне не сын!</a:t>
            </a:r>
          </a:p>
          <a:p>
            <a:pPr>
              <a:buNone/>
            </a:pPr>
            <a:r>
              <a:rPr lang="ru-RU" sz="2000" dirty="0" smtClean="0"/>
              <a:t>              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30243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Соедини слова с персонажами произведения. Кто так сказал?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405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800" dirty="0" smtClean="0"/>
              <a:t>Ишь ты, какое дело! Нет, за один огурец ничего не будет…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Или неси огурцы, или совсем уходи из дому, ты мне не сын!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/>
              <a:t>Павлику хорошо!  Он мне свои огурцы отдал, а сам дома сидит…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    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36427"/>
          <a:stretch>
            <a:fillRect/>
          </a:stretch>
        </p:blipFill>
        <p:spPr bwMode="auto">
          <a:xfrm>
            <a:off x="3203848" y="4221088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9753" t="-1290"/>
          <a:stretch>
            <a:fillRect/>
          </a:stretch>
        </p:blipFill>
        <p:spPr bwMode="auto">
          <a:xfrm>
            <a:off x="6084168" y="4077072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Выбери пословицу, которая больше всего подходит к этому произведению.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Без труда, не вытащишь рыбку из пруда?</a:t>
            </a:r>
          </a:p>
          <a:p>
            <a:r>
              <a:rPr lang="ru-RU" sz="2400" dirty="0" smtClean="0"/>
              <a:t>Для друга ничего не жаль.</a:t>
            </a:r>
          </a:p>
          <a:p>
            <a:r>
              <a:rPr lang="ru-RU" sz="2400" dirty="0" smtClean="0"/>
              <a:t>Здоров будешь всё добудешь.</a:t>
            </a:r>
          </a:p>
          <a:p>
            <a:r>
              <a:rPr lang="ru-RU" sz="2400" dirty="0" smtClean="0"/>
              <a:t>Сам кашу заварил, сам и расхлёбывай.</a:t>
            </a:r>
          </a:p>
          <a:p>
            <a:r>
              <a:rPr lang="ru-RU" sz="2400" dirty="0" smtClean="0"/>
              <a:t>Если хлеба ни куска, так и в доме тоска.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Наполни банки огурцами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35283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7" y="3501008"/>
            <a:ext cx="79208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501008"/>
            <a:ext cx="79208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437112"/>
            <a:ext cx="4320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120" y="2996952"/>
            <a:ext cx="7116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8057" y="2996952"/>
            <a:ext cx="423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01008"/>
            <a:ext cx="10081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348" y="1772816"/>
            <a:ext cx="80061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в новом учебном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179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Установите последовательность действий в рассказе. (Что сначала, что потом?)</vt:lpstr>
      <vt:lpstr>Правильный ответ</vt:lpstr>
      <vt:lpstr>Что сказала мама? Выбери правильный ответ.</vt:lpstr>
      <vt:lpstr>Соедини слова с персонажами произведения. Кто так сказал?</vt:lpstr>
      <vt:lpstr>Выбери пословицу, которая больше всего подходит к этому произведению. </vt:lpstr>
      <vt:lpstr>Наполни банки огурцами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Установите последовательность действий в рассказе. (Что сначала, что потом?)</dc:title>
  <dc:creator>User</dc:creator>
  <cp:lastModifiedBy>User</cp:lastModifiedBy>
  <cp:revision>20</cp:revision>
  <dcterms:created xsi:type="dcterms:W3CDTF">2013-08-03T15:51:00Z</dcterms:created>
  <dcterms:modified xsi:type="dcterms:W3CDTF">2013-08-17T11:04:15Z</dcterms:modified>
</cp:coreProperties>
</file>