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5E9A78-082A-41A4-BE34-A4568962CC5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969DEC-AC00-40E2-ACFF-19D6D1DFF8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Акция «Покормите птиц зимой»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Содержимое 13" descr="1356253771_1789_nws_0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2852936"/>
            <a:ext cx="3168352" cy="3096344"/>
          </a:xfrm>
        </p:spPr>
      </p:pic>
      <p:pic>
        <p:nvPicPr>
          <p:cNvPr id="8" name="Содержимое 7" descr="bezimeni182_b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102225" y="2701925"/>
            <a:ext cx="4041775" cy="2897188"/>
          </a:xfrm>
        </p:spPr>
      </p:pic>
      <p:sp>
        <p:nvSpPr>
          <p:cNvPr id="15" name="Текст 14"/>
          <p:cNvSpPr>
            <a:spLocks noGrp="1"/>
          </p:cNvSpPr>
          <p:nvPr>
            <p:ph type="body" idx="4294967295"/>
          </p:nvPr>
        </p:nvSpPr>
        <p:spPr>
          <a:xfrm>
            <a:off x="0" y="2060848"/>
            <a:ext cx="5292080" cy="72008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Воспитатель: </a:t>
            </a:r>
            <a:r>
              <a:rPr lang="ru-RU" b="0" dirty="0" err="1" smtClean="0">
                <a:solidFill>
                  <a:srgbClr val="002060"/>
                </a:solidFill>
                <a:latin typeface="Monotype Corsiva" pitchFamily="66" charset="0"/>
              </a:rPr>
              <a:t>Иголкина</a:t>
            </a:r>
            <a:r>
              <a:rPr lang="ru-RU" b="0" dirty="0" smtClean="0">
                <a:solidFill>
                  <a:srgbClr val="002060"/>
                </a:solidFill>
                <a:latin typeface="Monotype Corsiva" pitchFamily="66" charset="0"/>
              </a:rPr>
              <a:t> Е.А.</a:t>
            </a:r>
            <a:endParaRPr lang="ru-RU" b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Далее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мы приступили к изготовлению зимующих птичек. Взяв основу птицы, путем наклеивания пряжи, появились вот такие птички.</a:t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SCN07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DSCN077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Получились, вот такие птички – невелички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Monotype Corsiva" pitchFamily="66" charset="0"/>
              </a:rPr>
              <a:t>Снегири, вороны, воробьи, синички</a:t>
            </a:r>
            <a:endParaRPr lang="ru-RU" b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0" dirty="0">
                <a:solidFill>
                  <a:srgbClr val="002060"/>
                </a:solidFill>
                <a:latin typeface="Monotype Corsiva" pitchFamily="66" charset="0"/>
              </a:rPr>
              <a:t>Вот такая красавица сова</a:t>
            </a:r>
          </a:p>
        </p:txBody>
      </p:sp>
      <p:pic>
        <p:nvPicPr>
          <p:cNvPr id="7" name="Содержимое 6" descr="DSCN07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DSCN067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924944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В итоге все наши старания и усилия вылились вот в такую коллективную работу «Птицы на дереве».</a:t>
            </a:r>
            <a:b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N06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 ходе Акции «Покормите птиц зимой» для детей был проведен 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вечер – развлечение на тему «Зимующие птицы».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DSCN073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Содержимое 8" descr="DSCN070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  финальной точкой Акции «Покормите птиц зимой», была организована выставка всех работ и поделок, участниками которой  были  воспитатели, родители и дети нашего детского сада.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N07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4482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Зима - время года, когда, кажется, что все живое замирает. Засыпает природа в ожидании тепла. Тяжело зимой даже людям, несмотря на то, что им есть, где укрыться от морозов, всегда есть пища и множество возможностей украсить будни. А как же братья меньшие? . Из десяти мелких птиц в суровые зимы остаются только две. Поэтому им необходимо помочь. А помочь птицам могут только люди!</a:t>
            </a: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И мы приступили к работе…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2852936"/>
            <a:ext cx="5852583" cy="37444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243587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2060"/>
                </a:solidFill>
                <a:latin typeface="Monotype Corsiva" pitchFamily="66" charset="0"/>
              </a:rPr>
              <a:t>      В </a:t>
            </a:r>
            <a:r>
              <a:rPr lang="ru-RU" b="0" dirty="0">
                <a:solidFill>
                  <a:srgbClr val="002060"/>
                </a:solidFill>
                <a:latin typeface="Monotype Corsiva" pitchFamily="66" charset="0"/>
              </a:rPr>
              <a:t>нашем детском саду №7 проводилась Акция «Покормите птиц зимой».          В ходе реализации акции мы наблюдали за жизнью птиц в холодное время года, проводили беседы не тему «Птички-невелички», «Зимующие птицы».  Читали книги  Н. Сладкова «Волшебная палочка», «Кусок хлеба», В. Бианки «Сумасшедшая птица», Г. </a:t>
            </a:r>
            <a:r>
              <a:rPr lang="ru-RU" b="0" dirty="0" err="1">
                <a:solidFill>
                  <a:srgbClr val="002060"/>
                </a:solidFill>
                <a:latin typeface="Monotype Corsiva" pitchFamily="66" charset="0"/>
              </a:rPr>
              <a:t>Скребицкий</a:t>
            </a:r>
            <a:r>
              <a:rPr lang="ru-RU" b="0" dirty="0">
                <a:solidFill>
                  <a:srgbClr val="002060"/>
                </a:solidFill>
                <a:latin typeface="Monotype Corsiva" pitchFamily="66" charset="0"/>
              </a:rPr>
              <a:t> и В. Чаплина «Зимние гости», «Чем дятел зимой питается».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708920"/>
            <a:ext cx="3754760" cy="3417243"/>
          </a:xfrm>
        </p:spPr>
        <p:txBody>
          <a:bodyPr/>
          <a:lstStyle/>
          <a:p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В рамках акции прошел конкурс на лучшую кормушку. Родители и дети ответственно отнеслись к серьезному и нужному делу – изготовлению кормушек. В помощь родителям в приемной были оформлены папки – передвижки о том, какие бывают кормушки и домики для птиц, информационные бюллетени, листовки.</a:t>
            </a:r>
          </a:p>
        </p:txBody>
      </p:sp>
      <p:pic>
        <p:nvPicPr>
          <p:cNvPr id="5" name="Содержимое 4" descr="DSCN05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355976" y="2636912"/>
            <a:ext cx="4330824" cy="32423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458670"/>
            <a:ext cx="3744440" cy="2808330"/>
          </a:xfrm>
          <a:prstGeom prst="rect">
            <a:avLst/>
          </a:prstGeom>
        </p:spPr>
      </p:pic>
      <p:pic>
        <p:nvPicPr>
          <p:cNvPr id="3" name="Рисунок 2" descr="DSCN05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92080" y="548680"/>
            <a:ext cx="2952328" cy="3024336"/>
          </a:xfrm>
          <a:prstGeom prst="rect">
            <a:avLst/>
          </a:prstGeom>
        </p:spPr>
      </p:pic>
      <p:pic>
        <p:nvPicPr>
          <p:cNvPr id="4" name="Рисунок 3" descr="DSCN05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19" y="3591018"/>
            <a:ext cx="4104457" cy="3078343"/>
          </a:xfrm>
          <a:prstGeom prst="rect">
            <a:avLst/>
          </a:prstGeom>
        </p:spPr>
      </p:pic>
      <p:pic>
        <p:nvPicPr>
          <p:cNvPr id="5" name="Рисунок 4" descr="DSCN053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427984" y="3789040"/>
            <a:ext cx="446449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 ходе акции «Покормите птиц зимой», было изготовлено и развешено более пятнадцати кормушек для птиц, из различного материала (фанера, дерево, пластиковые бутылки, потолочная плитка).</a:t>
            </a:r>
            <a:endParaRPr lang="ru-RU" sz="2400" dirty="0"/>
          </a:p>
        </p:txBody>
      </p:sp>
      <p:pic>
        <p:nvPicPr>
          <p:cNvPr id="4" name="Содержимое 3" descr="DSCN05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Развешивая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кормушки, следует помнить несколько простых правил: у кормушки обязательно должна быть крыша и, желательно, бортики, чтобы снег и ветер не засыпали и не выдували корм; кормушки нельзя ни в коем случае прибивать к дереву гвоздями; повесить кормушку желательно на высоте 150 сантиметров от земли.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" name="Содержимое 9" descr="DSCN05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1" name="Содержимое 10" descr="DSCN053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Monotype Corsiva" pitchFamily="66" charset="0"/>
              </a:rPr>
              <a:t>И, конечно, в течение всего зимнего периода регулярно подсыпать в кормушку корм. </a:t>
            </a:r>
            <a:r>
              <a:rPr lang="ru-RU" sz="2700" dirty="0">
                <a:solidFill>
                  <a:srgbClr val="002060"/>
                </a:solidFill>
                <a:latin typeface="Monotype Corsiva" pitchFamily="66" charset="0"/>
              </a:rPr>
              <a:t>Дети заботливо относятся к птицам и ежедневно на прогулке дежурят в «Птичьей столовой», чистят и подправляют кормушки, пополняют их кормом.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SCN05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DSCN056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Приучать детей заботиться о птицах надо с маленького возраста, запрещать  пугать птиц и гоняться за </a:t>
            </a:r>
            <a:r>
              <a:rPr lang="ru-RU" sz="2000" dirty="0" smtClean="0">
                <a:solidFill>
                  <a:srgbClr val="002060"/>
                </a:solidFill>
              </a:rPr>
              <a:t>ними, </a:t>
            </a:r>
            <a:r>
              <a:rPr lang="ru-RU" sz="2000" dirty="0">
                <a:solidFill>
                  <a:srgbClr val="002060"/>
                </a:solidFill>
              </a:rPr>
              <a:t>и птицы отблагодарят нас своим прекрасным пением, которое так радует слух, поднимает настроение и украшает окружающий мир. Подкормка зимующих птиц приносит пользу не только пернатым, но и в обучении и воспитании детей. Дети через беседы, познавательные занятия и наблюдения узнают о различных видах птиц своей местности, узнают характерные особенности внешнего вида, поведения, учатся заботиться о птицах, испытывают радость от осознания того, что, делясь крохами, подкармливая птиц, можно спасти их от гибели</a:t>
            </a:r>
            <a:r>
              <a:rPr lang="ru-RU" sz="2000" dirty="0"/>
              <a:t>. </a:t>
            </a:r>
            <a:br>
              <a:rPr lang="ru-RU" sz="2000" dirty="0"/>
            </a:br>
            <a:r>
              <a:rPr lang="ru-RU" sz="2000" dirty="0" smtClean="0"/>
              <a:t>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Содержимое 3" descr="DSCN053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3140968"/>
            <a:ext cx="4038600" cy="3024336"/>
          </a:xfrm>
        </p:spPr>
      </p:pic>
      <p:pic>
        <p:nvPicPr>
          <p:cNvPr id="9" name="Содержимое 8" descr="DSCN054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3284984"/>
            <a:ext cx="4038600" cy="26642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      Затем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мы с ребятами изготовили коллективную аппликацию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Птицы на дереве», где каждый оставил капельку своего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тепла.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965895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Monotype Corsiva" pitchFamily="66" charset="0"/>
              </a:rPr>
              <a:t>Сначала </a:t>
            </a:r>
            <a:r>
              <a:rPr lang="ru-RU" sz="2000" b="0" dirty="0">
                <a:solidFill>
                  <a:srgbClr val="002060"/>
                </a:solidFill>
                <a:latin typeface="Monotype Corsiva" pitchFamily="66" charset="0"/>
              </a:rPr>
              <a:t>я из картона изготовила основу для дерева, далее нарезав из пряжи разной фактуры мелкие кусочки, мы приступили к работе</a:t>
            </a:r>
            <a:r>
              <a:rPr lang="ru-RU" sz="2200" b="0" dirty="0">
                <a:solidFill>
                  <a:srgbClr val="002060"/>
                </a:solidFill>
                <a:latin typeface="Monotype Corsiva" pitchFamily="66" charset="0"/>
              </a:rPr>
              <a:t>. Ребята,  аккуратно смазав клеем ствол дерева, приклеивали кусочки пряжи.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dirty="0">
                <a:solidFill>
                  <a:srgbClr val="002060"/>
                </a:solidFill>
                <a:latin typeface="Monotype Corsiva" pitchFamily="66" charset="0"/>
              </a:rPr>
              <a:t>Получилось вот такое дерево. </a:t>
            </a:r>
          </a:p>
        </p:txBody>
      </p:sp>
      <p:pic>
        <p:nvPicPr>
          <p:cNvPr id="7" name="Содержимое 6" descr="DSCN065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3501008"/>
            <a:ext cx="3096344" cy="2625155"/>
          </a:xfrm>
        </p:spPr>
      </p:pic>
      <p:pic>
        <p:nvPicPr>
          <p:cNvPr id="10" name="Содержимое 9" descr="DSCN06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040" y="2348879"/>
            <a:ext cx="3024336" cy="410445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458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Акция «Покормите птиц зимой»</vt:lpstr>
      <vt:lpstr> Зима - время года, когда, кажется, что все живое замирает. Засыпает природа в ожидании тепла. Тяжело зимой даже людям, несмотря на то, что им есть, где укрыться от морозов, всегда есть пища и множество возможностей украсить будни. А как же братья меньшие? . Из десяти мелких птиц в суровые зимы остаются только две. Поэтому им необходимо помочь. А помочь птицам могут только люди! И мы приступили к работе…  </vt:lpstr>
      <vt:lpstr>      В нашем детском саду №7 проводилась Акция «Покормите птиц зимой».          В ходе реализации акции мы наблюдали за жизнью птиц в холодное время года, проводили беседы не тему «Птички-невелички», «Зимующие птицы».  Читали книги  Н. Сладкова «Волшебная палочка», «Кусок хлеба», В. Бианки «Сумасшедшая птица», Г. Скребицкий и В. Чаплина «Зимние гости», «Чем дятел зимой питается». </vt:lpstr>
      <vt:lpstr>Слайд 4</vt:lpstr>
      <vt:lpstr>В ходе акции «Покормите птиц зимой», было изготовлено и развешено более пятнадцати кормушек для птиц, из различного материала (фанера, дерево, пластиковые бутылки, потолочная плитка).</vt:lpstr>
      <vt:lpstr>Развешивая кормушки, следует помнить несколько простых правил: у кормушки обязательно должна быть крыша и, желательно, бортики, чтобы снег и ветер не засыпали и не выдували корм; кормушки нельзя ни в коем случае прибивать к дереву гвоздями; повесить кормушку желательно на высоте 150 сантиметров от земли. </vt:lpstr>
      <vt:lpstr>И, конечно, в течение всего зимнего периода регулярно подсыпать в кормушку корм. Дети заботливо относятся к птицам и ежедневно на прогулке дежурят в «Птичьей столовой», чистят и подправляют кормушки, пополняют их кормом.  </vt:lpstr>
      <vt:lpstr>Приучать детей заботиться о птицах надо с маленького возраста, запрещать  пугать птиц и гоняться за ними, и птицы отблагодарят нас своим прекрасным пением, которое так радует слух, поднимает настроение и украшает окружающий мир. Подкормка зимующих птиц приносит пользу не только пернатым, но и в обучении и воспитании детей. Дети через беседы, познавательные занятия и наблюдения узнают о различных видах птиц своей местности, узнают характерные особенности внешнего вида, поведения, учатся заботиться о птицах, испытывают радость от осознания того, что, делясь крохами, подкармливая птиц, можно спасти их от гибели.   </vt:lpstr>
      <vt:lpstr>        Затем мы с ребятами изготовили коллективную аппликацию  «Птицы на дереве», где каждый оставил капельку своего тепла.</vt:lpstr>
      <vt:lpstr>Далее мы приступили к изготовлению зимующих птичек. Взяв основу птицы, путем наклеивания пряжи, появились вот такие птички. </vt:lpstr>
      <vt:lpstr>Получились, вот такие птички – невелички</vt:lpstr>
      <vt:lpstr>В итоге все наши старания и усилия вылились вот в такую коллективную работу «Птицы на дереве». </vt:lpstr>
      <vt:lpstr>В ходе Акции «Покормите птиц зимой» для детей был проведен  вечер – развлечение на тему «Зимующие птицы».</vt:lpstr>
      <vt:lpstr>И  финальной точкой Акции «Покормите птиц зимой», была организована выставка всех работ и поделок, участниками которой  были  воспитатели, родители и дети нашего детского сада.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«Покормите птиц зимой»</dc:title>
  <dc:creator>Евгения</dc:creator>
  <cp:lastModifiedBy>Евгения</cp:lastModifiedBy>
  <cp:revision>14</cp:revision>
  <dcterms:created xsi:type="dcterms:W3CDTF">2016-02-29T17:16:49Z</dcterms:created>
  <dcterms:modified xsi:type="dcterms:W3CDTF">2016-03-02T18:18:37Z</dcterms:modified>
</cp:coreProperties>
</file>