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0" r:id="rId3"/>
    <p:sldId id="273" r:id="rId4"/>
    <p:sldId id="277" r:id="rId5"/>
    <p:sldId id="285" r:id="rId6"/>
    <p:sldId id="257" r:id="rId7"/>
    <p:sldId id="280" r:id="rId8"/>
    <p:sldId id="279" r:id="rId9"/>
    <p:sldId id="274" r:id="rId10"/>
    <p:sldId id="284" r:id="rId11"/>
    <p:sldId id="281" r:id="rId12"/>
    <p:sldId id="287" r:id="rId13"/>
    <p:sldId id="282" r:id="rId14"/>
    <p:sldId id="283" r:id="rId15"/>
    <p:sldId id="289" r:id="rId16"/>
    <p:sldId id="286" r:id="rId17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FFFF"/>
    <a:srgbClr val="0033CC"/>
    <a:srgbClr val="66FF33"/>
    <a:srgbClr val="009999"/>
    <a:srgbClr val="99CCFF"/>
    <a:srgbClr val="75DB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5E0C063-A95E-45A3-8EF3-1DD03EEEB088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740AA39-6506-498A-99A3-49C75AB7C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694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pPr>
              <a:defRPr/>
            </a:pPr>
            <a:fld id="{A0B23093-1EEA-4AEA-A74D-01BC87716DEC}" type="datetimeFigureOut">
              <a:rPr lang="ru-RU"/>
              <a:pPr>
                <a:defRPr/>
              </a:pPr>
              <a:t>17.04.2013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>
              <a:defRPr/>
            </a:pPr>
            <a:fld id="{56426A86-3A36-4F12-AC0F-8138A425E1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934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426A86-3A36-4F12-AC0F-8138A425E1B0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436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844F9-F662-4FFF-A9D5-85AA9B5E21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3B0FF-C1E3-4084-AB17-188CC0F45E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64DA2-EE22-4AA3-985B-4782497BE3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BFE08-CA0A-4834-ADE6-F443270D85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31556-3856-4C01-83DC-CAAFFB83CA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EF29E-1C2E-4300-B850-AB69C22F57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2CE39-E501-4ADF-B747-D81BD34E75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9E53E-D9F1-4101-8359-965C3FC6A7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387C4-5C73-46B6-8E13-C4F8ABCA06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B595A-F8E0-422B-93BF-2906FE024B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1B45A-C828-4501-A5CB-32F4726EAE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A2D8B1-0157-41BC-A91F-7FE92AE6F7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2.wav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мама\Мои рисунки\Алфавит\bukva7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1371600"/>
            <a:ext cx="609600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мама\Мои рисунки\Алфавит\bukva57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1371600"/>
            <a:ext cx="6096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" descr="C:\мама\Мои рисунки\Алфавит\bukva68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43200" y="1219200"/>
            <a:ext cx="635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C:\мама\Мои рисунки\Алфавит\bukva60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91000" y="12192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7" descr="C:\мама\Мои рисунки\Алфавит\bukva53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53000" y="1371600"/>
            <a:ext cx="7016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8" descr="C:\мама\Мои рисунки\Алфавит\bukva63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72200" y="1219200"/>
            <a:ext cx="6667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9" descr="C:\мама\Мои рисунки\Алфавит\bukva63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5638800" y="1219200"/>
            <a:ext cx="757238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3" descr="C:\мама\Мои рисунки\Алфавит\bukva57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1371600"/>
            <a:ext cx="6096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Блок-схема: узел 12"/>
          <p:cNvSpPr/>
          <p:nvPr/>
        </p:nvSpPr>
        <p:spPr>
          <a:xfrm>
            <a:off x="7239000" y="1143000"/>
            <a:ext cx="152400" cy="152400"/>
          </a:xfrm>
          <a:prstGeom prst="flowChartConnector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" name="Блок-схема: узел 13"/>
          <p:cNvSpPr/>
          <p:nvPr/>
        </p:nvSpPr>
        <p:spPr>
          <a:xfrm>
            <a:off x="7010400" y="1143000"/>
            <a:ext cx="152400" cy="152400"/>
          </a:xfrm>
          <a:prstGeom prst="flowChartConnector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2060" name="Picture 5" descr="C:\мама\Мои рисунки\Алфавит\bukva68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1219200"/>
            <a:ext cx="635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2" descr="C:\мама\Мои рисунки\аниме алфавит, книги,шк.принадлежности\book37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67200" y="3962400"/>
            <a:ext cx="1539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2" name="TextBox 18"/>
          <p:cNvSpPr txBox="1">
            <a:spLocks noChangeArrowheads="1"/>
          </p:cNvSpPr>
          <p:nvPr/>
        </p:nvSpPr>
        <p:spPr bwMode="auto">
          <a:xfrm>
            <a:off x="1524000" y="2362200"/>
            <a:ext cx="7056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 dirty="0">
                <a:solidFill>
                  <a:srgbClr val="0033CC"/>
                </a:solidFill>
                <a:latin typeface="Comic Sans MS" pitchFamily="66" charset="0"/>
              </a:rPr>
              <a:t>по математике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76600" y="5486400"/>
            <a:ext cx="3084499" cy="1015663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FF0000"/>
                </a:solidFill>
                <a:latin typeface="Comic Sans MS" pitchFamily="66" charset="0"/>
              </a:rPr>
              <a:t>3 класс</a:t>
            </a:r>
          </a:p>
        </p:txBody>
      </p:sp>
      <p:pic>
        <p:nvPicPr>
          <p:cNvPr id="2064" name="Picture 14" descr="C:\мама\Мои рисунки\люди и профессии анимации\baby18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6705600" y="3657600"/>
            <a:ext cx="14033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2" descr="C:\мама\Мои рисунки\люди и профессии анимации\baby20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flipH="1">
            <a:off x="1219200" y="3505200"/>
            <a:ext cx="16764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838950" y="5867400"/>
            <a:ext cx="200025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ГБОУ СОШ № 538</a:t>
            </a:r>
          </a:p>
          <a:p>
            <a:r>
              <a:rPr lang="ru-RU" sz="1050" dirty="0" smtClean="0"/>
              <a:t>Кировского района</a:t>
            </a:r>
          </a:p>
          <a:p>
            <a:r>
              <a:rPr lang="ru-RU" sz="1050" dirty="0" smtClean="0"/>
              <a:t>Учитель начальных классов </a:t>
            </a:r>
          </a:p>
          <a:p>
            <a:r>
              <a:rPr lang="ru-RU" sz="1050" dirty="0" smtClean="0"/>
              <a:t>Жукова Ольга Александровна</a:t>
            </a:r>
            <a:endParaRPr lang="ru-RU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6800" y="228600"/>
            <a:ext cx="7620000" cy="35394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После того, как было израсходовано </a:t>
            </a:r>
            <a:r>
              <a:rPr lang="ru-RU" sz="32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10 литров </a:t>
            </a:r>
            <a:r>
              <a: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бензина, в баке автомобиля осталось </a:t>
            </a:r>
            <a:r>
              <a:rPr lang="ru-RU" sz="32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30 литров </a:t>
            </a:r>
            <a:r>
              <a: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бензина. Сколько литров бензина было в баке машины первоначально?</a:t>
            </a:r>
          </a:p>
          <a:p>
            <a:pPr eaLnBrk="0" hangingPunct="0">
              <a:defRPr/>
            </a:pPr>
            <a:r>
              <a: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Выбери действие,  которое   отвечает на вопрос задачи.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71800" y="4343400"/>
            <a:ext cx="1516063" cy="76993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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29200" y="4343400"/>
            <a:ext cx="1635125" cy="76993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+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90600" y="4343400"/>
            <a:ext cx="1516063" cy="76993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-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62800" y="4343400"/>
            <a:ext cx="1500188" cy="76993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:10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сведения 11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5562600" y="5486400"/>
            <a:ext cx="609600" cy="609600"/>
          </a:xfrm>
          <a:prstGeom prst="actionButtonInformation">
            <a:avLst/>
          </a:prstGeom>
          <a:solidFill>
            <a:srgbClr val="9900CC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" name="Управляющая кнопка: сведения 12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7696200" y="5486400"/>
            <a:ext cx="609600" cy="609600"/>
          </a:xfrm>
          <a:prstGeom prst="actionButtonInformation">
            <a:avLst/>
          </a:prstGeom>
          <a:solidFill>
            <a:srgbClr val="9900CC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4" name="Управляющая кнопка: сведения 13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3429000" y="5486400"/>
            <a:ext cx="609600" cy="609600"/>
          </a:xfrm>
          <a:prstGeom prst="actionButtonInformation">
            <a:avLst/>
          </a:prstGeom>
          <a:solidFill>
            <a:srgbClr val="9900CC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5" name="Управляющая кнопка: сведения 14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1524000" y="5486400"/>
            <a:ext cx="609600" cy="609600"/>
          </a:xfrm>
          <a:prstGeom prst="actionButtonInformation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3"/>
          <p:cNvSpPr>
            <a:spLocks noChangeArrowheads="1"/>
          </p:cNvSpPr>
          <p:nvPr/>
        </p:nvSpPr>
        <p:spPr bwMode="auto">
          <a:xfrm>
            <a:off x="609600" y="1009650"/>
            <a:ext cx="36513" cy="3651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905000" y="1600200"/>
          <a:ext cx="4572000" cy="18288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905000" y="3886200"/>
          <a:ext cx="3200400" cy="22860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4461" name="Rectangle 15"/>
          <p:cNvSpPr>
            <a:spLocks noChangeArrowheads="1"/>
          </p:cNvSpPr>
          <p:nvPr/>
        </p:nvSpPr>
        <p:spPr bwMode="auto">
          <a:xfrm>
            <a:off x="914400" y="0"/>
            <a:ext cx="7543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0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Выбери какая фигура имеет большую площадь?</a:t>
            </a:r>
          </a:p>
          <a:p>
            <a:pPr eaLnBrk="0" hangingPunct="0"/>
            <a:endParaRPr lang="ru-RU" b="1">
              <a:solidFill>
                <a:srgbClr val="0033CC"/>
              </a:solidFill>
            </a:endParaRPr>
          </a:p>
        </p:txBody>
      </p:sp>
      <p:sp>
        <p:nvSpPr>
          <p:cNvPr id="19" name="Управляющая кнопка: сведения 18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7924800" y="5562600"/>
            <a:ext cx="609600" cy="609600"/>
          </a:xfrm>
          <a:prstGeom prst="actionButtonInformation">
            <a:avLst/>
          </a:prstGeom>
          <a:solidFill>
            <a:srgbClr val="FF00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" name="Управляющая кнопка: сведения 19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7924800" y="2819400"/>
            <a:ext cx="609600" cy="609600"/>
          </a:xfrm>
          <a:prstGeom prst="actionButtonInformation">
            <a:avLst/>
          </a:prstGeom>
          <a:solidFill>
            <a:srgbClr val="FF00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81600" y="5867400"/>
            <a:ext cx="2643672" cy="76944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минуты</a:t>
            </a:r>
            <a:endParaRPr lang="ru-RU" sz="44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3200400"/>
            <a:ext cx="2743200" cy="76944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минут </a:t>
            </a:r>
            <a:endParaRPr lang="ru-RU" sz="44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86200" y="5029200"/>
            <a:ext cx="2643672" cy="76944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минуты</a:t>
            </a:r>
            <a:endParaRPr lang="ru-RU" sz="44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38400" y="4114800"/>
            <a:ext cx="2343911" cy="76944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10минут</a:t>
            </a:r>
            <a:endParaRPr lang="ru-RU" sz="44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сведения 6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6858000" y="5105400"/>
            <a:ext cx="609600" cy="609600"/>
          </a:xfrm>
          <a:prstGeom prst="actionButtonInformation">
            <a:avLst/>
          </a:prstGeom>
          <a:solidFill>
            <a:srgbClr val="66FFFF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Управляющая кнопка: сведения 7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3886200" y="3276600"/>
            <a:ext cx="609600" cy="609600"/>
          </a:xfrm>
          <a:prstGeom prst="actionButtonInformation">
            <a:avLst/>
          </a:prstGeom>
          <a:solidFill>
            <a:srgbClr val="66FFFF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Управляющая кнопка: сведения 8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5105400" y="4267200"/>
            <a:ext cx="609600" cy="609600"/>
          </a:xfrm>
          <a:prstGeom prst="actionButtonInformation">
            <a:avLst/>
          </a:prstGeom>
          <a:solidFill>
            <a:srgbClr val="66FFFF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Управляющая кнопка: сведения 9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8153400" y="5943600"/>
            <a:ext cx="609600" cy="609600"/>
          </a:xfrm>
          <a:prstGeom prst="actionButtonInformation">
            <a:avLst/>
          </a:prstGeom>
          <a:solidFill>
            <a:srgbClr val="66FFFF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914400" y="0"/>
            <a:ext cx="8001000" cy="3046988"/>
          </a:xfrm>
          <a:prstGeom prst="rect">
            <a:avLst/>
          </a:prstGeom>
          <a:solidFill>
            <a:srgbClr val="00FFFF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Алёша живёт на 5-ом этаже. Чтобы подняться на один этаж, он тратит полминуты. </a:t>
            </a:r>
          </a:p>
          <a:p>
            <a:pPr eaLnBrk="0" hangingPunct="0">
              <a:defRPr/>
            </a:pPr>
            <a:r>
              <a: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Сколько времени тратит Алёша, поднимаясь по лестнице до своей  квартиры?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71600" y="0"/>
            <a:ext cx="7467600" cy="1477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3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Какое количество кубиков можно поместить в эту коробку?</a:t>
            </a:r>
          </a:p>
          <a:p>
            <a:pPr eaLnBrk="0" hangingPunct="0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33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752600"/>
            <a:ext cx="2068513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231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ru-RU" dirty="0"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676400"/>
            <a:ext cx="877163" cy="923330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600" y="2895600"/>
            <a:ext cx="877163" cy="923330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8600" y="4191000"/>
            <a:ext cx="877163" cy="923330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42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8600" y="5486400"/>
            <a:ext cx="877163" cy="923330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48</a:t>
            </a:r>
          </a:p>
        </p:txBody>
      </p:sp>
      <p:sp>
        <p:nvSpPr>
          <p:cNvPr id="9" name="Управляющая кнопка: сведения 8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5715000" y="1828800"/>
            <a:ext cx="609600" cy="609600"/>
          </a:xfrm>
          <a:prstGeom prst="actionButtonInformation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Управляющая кнопка: сведения 9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5715000" y="3124200"/>
            <a:ext cx="609600" cy="609600"/>
          </a:xfrm>
          <a:prstGeom prst="actionButtonInformation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Управляющая кнопка: сведения 10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5715000" y="5638800"/>
            <a:ext cx="609600" cy="609600"/>
          </a:xfrm>
          <a:prstGeom prst="actionButtonInformation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Управляющая кнопка: сведения 11">
            <a:hlinkClick r:id="" action="ppaction://noaction" highlightClick="1">
              <a:snd r:embed="rId4" name="applause.wav"/>
            </a:hlinkClick>
          </p:cNvPr>
          <p:cNvSpPr/>
          <p:nvPr/>
        </p:nvSpPr>
        <p:spPr>
          <a:xfrm>
            <a:off x="5715000" y="4343400"/>
            <a:ext cx="609600" cy="609600"/>
          </a:xfrm>
          <a:prstGeom prst="actionButtonInformation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14400" y="4876800"/>
            <a:ext cx="2057400" cy="1230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1400" dirty="0">
                <a:solidFill>
                  <a:schemeClr val="tx1"/>
                </a:solidFill>
                <a:ea typeface="Times New Roman" pitchFamily="18" charset="0"/>
              </a:rPr>
              <a:t> </a:t>
            </a:r>
            <a:endParaRPr lang="ru-RU" sz="1100" dirty="0">
              <a:solidFill>
                <a:schemeClr val="tx1"/>
              </a:solidFill>
            </a:endParaRPr>
          </a:p>
          <a:p>
            <a:pPr algn="just" eaLnBrk="0" hangingPunct="0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 </a:t>
            </a:r>
            <a:r>
              <a:rPr lang="ru-RU" sz="6000" dirty="0">
                <a:solidFill>
                  <a:schemeClr val="tx1"/>
                </a:solidFill>
                <a:ea typeface="Times New Roman" pitchFamily="18" charset="0"/>
              </a:rPr>
              <a:t>247 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sym typeface="Wingdings 2" pitchFamily="18" charset="2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914400" y="0"/>
            <a:ext cx="79248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40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Даша записала сумму разрядных слагаемых некоторого числа так: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2000 +400 +7  </a:t>
            </a:r>
          </a:p>
          <a:p>
            <a:pPr algn="just" eaLnBrk="0" hangingPunct="0"/>
            <a:r>
              <a:rPr lang="ru-RU" sz="40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Какое это число?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2743200"/>
            <a:ext cx="2133600" cy="1230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1400" dirty="0">
                <a:solidFill>
                  <a:schemeClr val="tx1"/>
                </a:solidFill>
                <a:ea typeface="Times New Roman" pitchFamily="18" charset="0"/>
              </a:rPr>
              <a:t> </a:t>
            </a:r>
            <a:endParaRPr lang="ru-RU" sz="1100" dirty="0">
              <a:solidFill>
                <a:schemeClr val="tx1"/>
              </a:solidFill>
            </a:endParaRPr>
          </a:p>
          <a:p>
            <a:pPr algn="just" eaLnBrk="0" hangingPunct="0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 </a:t>
            </a:r>
            <a:r>
              <a:rPr lang="ru-RU" sz="6000" dirty="0">
                <a:solidFill>
                  <a:schemeClr val="tx1"/>
                </a:solidFill>
                <a:ea typeface="Times New Roman" pitchFamily="18" charset="0"/>
              </a:rPr>
              <a:t>2047 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sym typeface="Wingdings 2" pitchFamily="18" charset="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257800" y="2743200"/>
            <a:ext cx="2057400" cy="1230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1400" dirty="0">
                <a:solidFill>
                  <a:schemeClr val="tx1"/>
                </a:solidFill>
                <a:ea typeface="Times New Roman" pitchFamily="18" charset="0"/>
              </a:rPr>
              <a:t> </a:t>
            </a:r>
            <a:endParaRPr lang="ru-RU" sz="1100" dirty="0">
              <a:solidFill>
                <a:schemeClr val="tx1"/>
              </a:solidFill>
            </a:endParaRPr>
          </a:p>
          <a:p>
            <a:pPr algn="just" eaLnBrk="0" hangingPunct="0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 </a:t>
            </a:r>
            <a:r>
              <a:rPr lang="ru-RU" sz="6000" dirty="0">
                <a:solidFill>
                  <a:schemeClr val="tx1"/>
                </a:solidFill>
                <a:ea typeface="Times New Roman" pitchFamily="18" charset="0"/>
              </a:rPr>
              <a:t>2470 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sym typeface="Wingdings 2" pitchFamily="18" charset="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257800" y="4876800"/>
            <a:ext cx="2057400" cy="1230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1400" dirty="0">
                <a:solidFill>
                  <a:schemeClr val="tx1"/>
                </a:solidFill>
                <a:ea typeface="Times New Roman" pitchFamily="18" charset="0"/>
              </a:rPr>
              <a:t> </a:t>
            </a:r>
            <a:endParaRPr lang="ru-RU" sz="1100" dirty="0">
              <a:solidFill>
                <a:schemeClr val="tx1"/>
              </a:solidFill>
            </a:endParaRPr>
          </a:p>
          <a:p>
            <a:pPr algn="just" eaLnBrk="0" hangingPunct="0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 </a:t>
            </a:r>
            <a:r>
              <a:rPr lang="ru-RU" sz="6000" dirty="0">
                <a:solidFill>
                  <a:schemeClr val="tx1"/>
                </a:solidFill>
                <a:ea typeface="Times New Roman" pitchFamily="18" charset="0"/>
              </a:rPr>
              <a:t>2407 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sym typeface="Wingdings 2" pitchFamily="18" charset="2"/>
            </a:endParaRPr>
          </a:p>
        </p:txBody>
      </p:sp>
      <p:sp>
        <p:nvSpPr>
          <p:cNvPr id="8" name="Управляющая кнопка: сведения 7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7772400" y="5181600"/>
            <a:ext cx="609600" cy="609600"/>
          </a:xfrm>
          <a:prstGeom prst="actionButtonInformation">
            <a:avLst/>
          </a:prstGeom>
          <a:solidFill>
            <a:srgbClr val="0033CC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Управляющая кнопка: сведения 8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3352800" y="3048000"/>
            <a:ext cx="609600" cy="609600"/>
          </a:xfrm>
          <a:prstGeom prst="actionButtonInformation">
            <a:avLst/>
          </a:prstGeom>
          <a:solidFill>
            <a:srgbClr val="0033CC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Управляющая кнопка: сведения 9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3352800" y="5181600"/>
            <a:ext cx="609600" cy="609600"/>
          </a:xfrm>
          <a:prstGeom prst="actionButtonInformation">
            <a:avLst/>
          </a:prstGeom>
          <a:solidFill>
            <a:srgbClr val="0033CC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Управляющая кнопка: сведения 10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7772400" y="3048000"/>
            <a:ext cx="609600" cy="609600"/>
          </a:xfrm>
          <a:prstGeom prst="actionButtonInformation">
            <a:avLst/>
          </a:prstGeom>
          <a:solidFill>
            <a:srgbClr val="0033CC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676400" y="0"/>
            <a:ext cx="6705600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Тройка лошадей бежала со скоростью 12км/час.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 какой скоростью бежала каждая лошадь?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90800" y="3733800"/>
            <a:ext cx="2076450" cy="76993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км/ч</a:t>
            </a:r>
            <a:endParaRPr lang="ru-RU" sz="4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66800" y="2667000"/>
            <a:ext cx="2076450" cy="76993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 км/ч</a:t>
            </a:r>
            <a:endParaRPr lang="ru-RU" sz="4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91000" y="4724400"/>
            <a:ext cx="2076450" cy="76993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 км/ч</a:t>
            </a:r>
            <a:endParaRPr lang="ru-RU" sz="4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5000" y="5715000"/>
            <a:ext cx="2076450" cy="76993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 км/ч</a:t>
            </a:r>
            <a:endParaRPr lang="ru-RU" sz="4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сведения 6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5105400" y="3810000"/>
            <a:ext cx="609600" cy="609600"/>
          </a:xfrm>
          <a:prstGeom prst="actionButtonInformation">
            <a:avLst/>
          </a:prstGeom>
          <a:solidFill>
            <a:srgbClr val="7030A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Управляющая кнопка: сведения 7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3505200" y="2743200"/>
            <a:ext cx="609600" cy="609600"/>
          </a:xfrm>
          <a:prstGeom prst="actionButtonInformation">
            <a:avLst/>
          </a:prstGeom>
          <a:solidFill>
            <a:srgbClr val="7030A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Управляющая кнопка: сведения 8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6629400" y="4724400"/>
            <a:ext cx="609600" cy="609600"/>
          </a:xfrm>
          <a:prstGeom prst="actionButtonInformation">
            <a:avLst/>
          </a:prstGeom>
          <a:solidFill>
            <a:srgbClr val="7030A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Управляющая кнопка: сведения 9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8153400" y="5791200"/>
            <a:ext cx="609600" cy="609600"/>
          </a:xfrm>
          <a:prstGeom prst="actionButtonInformation">
            <a:avLst/>
          </a:prstGeom>
          <a:solidFill>
            <a:srgbClr val="7030A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мама\Мои рисунки\люди и профессии анимации\baby2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286000"/>
            <a:ext cx="1466850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95600" y="762000"/>
            <a:ext cx="3961341" cy="1200329"/>
          </a:xfrm>
          <a:prstGeom prst="rect">
            <a:avLst/>
          </a:prstGeom>
          <a:noFill/>
        </p:spPr>
        <p:txBody>
          <a:bodyPr wrap="none">
            <a:prstTxWarp prst="textChevron">
              <a:avLst/>
            </a:prstTxWarp>
            <a:spAutoFit/>
          </a:bodyPr>
          <a:lstStyle/>
          <a:p>
            <a:pPr>
              <a:defRPr/>
            </a:pPr>
            <a:r>
              <a:rPr lang="ru-RU" sz="7200" b="1" dirty="0">
                <a:solidFill>
                  <a:srgbClr val="0033CC"/>
                </a:solidFill>
                <a:latin typeface="Comic Sans MS" pitchFamily="66" charset="0"/>
              </a:rPr>
              <a:t>Спасибо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2209800" y="2971800"/>
            <a:ext cx="1103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0033CC"/>
                </a:solidFill>
                <a:latin typeface="Comic Sans MS" pitchFamily="66" charset="0"/>
              </a:rPr>
              <a:t>за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5029200"/>
            <a:ext cx="3387466" cy="1200329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sz="7200" b="1" dirty="0">
                <a:solidFill>
                  <a:srgbClr val="0033CC"/>
                </a:solidFill>
                <a:latin typeface="Comic Sans MS" pitchFamily="66" charset="0"/>
              </a:rPr>
              <a:t>работу!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8"/>
          <p:cNvSpPr txBox="1">
            <a:spLocks noChangeArrowheads="1"/>
          </p:cNvSpPr>
          <p:nvPr/>
        </p:nvSpPr>
        <p:spPr bwMode="auto">
          <a:xfrm>
            <a:off x="1219200" y="152400"/>
            <a:ext cx="60674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b="1">
                <a:solidFill>
                  <a:srgbClr val="7030A0"/>
                </a:solidFill>
                <a:latin typeface="Comic Sans MS" pitchFamily="66" charset="0"/>
              </a:rPr>
              <a:t>Правила игры: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85800" y="1295400"/>
            <a:ext cx="82296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4013" indent="-354013">
              <a:buFontTx/>
              <a:buAutoNum type="arabicPeriod"/>
            </a:pPr>
            <a:r>
              <a:rPr lang="ru-RU" sz="36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Внимательно прочитай задание.</a:t>
            </a:r>
          </a:p>
          <a:p>
            <a:pPr marL="354013" indent="-354013">
              <a:buFontTx/>
              <a:buAutoNum type="arabicPeriod"/>
            </a:pPr>
            <a:r>
              <a:rPr lang="ru-RU" sz="36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Выполни его.</a:t>
            </a:r>
          </a:p>
          <a:p>
            <a:pPr marL="354013" indent="-354013">
              <a:buFontTx/>
              <a:buAutoNum type="arabicPeriod"/>
            </a:pPr>
            <a:r>
              <a:rPr lang="ru-RU" sz="36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Прочитай предлагаемые ответы.</a:t>
            </a:r>
          </a:p>
          <a:p>
            <a:pPr marL="354013" indent="-354013">
              <a:buFontTx/>
              <a:buAutoNum type="arabicPeriod"/>
            </a:pPr>
            <a:r>
              <a:rPr lang="ru-RU" sz="36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Выбери правильный ответ, нажми на кнопку       возле него.  </a:t>
            </a:r>
          </a:p>
          <a:p>
            <a:pPr marL="354013" indent="-354013">
              <a:buFontTx/>
              <a:buAutoNum type="arabicPeriod"/>
            </a:pPr>
            <a:r>
              <a:rPr lang="ru-RU" sz="36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Если задание выполнено правильно- звучат  аплодисменты. </a:t>
            </a:r>
          </a:p>
          <a:p>
            <a:pPr marL="354013" indent="-354013">
              <a:buFontTx/>
              <a:buAutoNum type="arabicPeriod"/>
            </a:pPr>
            <a:r>
              <a:rPr lang="ru-RU" sz="36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По щелчку переход к следующему заданию.</a:t>
            </a:r>
          </a:p>
        </p:txBody>
      </p:sp>
      <p:sp>
        <p:nvSpPr>
          <p:cNvPr id="8" name="Управляющая кнопка: сведения 7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352800" y="3581400"/>
            <a:ext cx="533400" cy="457200"/>
          </a:xfrm>
          <a:prstGeom prst="actionButtonInformation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3077" name="Picture 2" descr="C:\мама\Мои рисунки\люди и профессии анимации\baby2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0"/>
            <a:ext cx="17526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838200" y="304800"/>
            <a:ext cx="7924800" cy="1138238"/>
          </a:xfrm>
          <a:prstGeom prst="rect">
            <a:avLst/>
          </a:prstGeom>
          <a:solidFill>
            <a:srgbClr val="33CCFF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457200" algn="just" eaLnBrk="0" hangingPunct="0">
              <a:defRPr/>
            </a:pPr>
            <a:r>
              <a:rPr lang="ru-RU" sz="3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Какое из следующих выражений соответствует условию задачи?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838200" y="1828800"/>
            <a:ext cx="7924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sz="32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 частному чисел 126 и 3 прибавить произведение чисел 17 и 4.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95400" y="3581400"/>
            <a:ext cx="3429000" cy="584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(126 – 3) + 17 </a:t>
            </a:r>
            <a:r>
              <a:rPr lang="ru-RU" sz="3200" b="1" dirty="0">
                <a:cs typeface="Times New Roman" pitchFamily="18" charset="0"/>
              </a:rPr>
              <a:t> 4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endParaRPr lang="ru-RU" sz="32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295400" y="4419600"/>
            <a:ext cx="3417888" cy="584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cs typeface="Times New Roman" pitchFamily="18" charset="0"/>
              </a:rPr>
              <a:t>126 : 3 + (17 – 4)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endParaRPr lang="ru-RU" sz="32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295400" y="5181600"/>
            <a:ext cx="3352800" cy="584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cs typeface="Times New Roman" pitchFamily="18" charset="0"/>
              </a:rPr>
              <a:t>126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</a:t>
            </a:r>
            <a:r>
              <a:rPr lang="ru-RU" sz="3200" b="1" dirty="0">
                <a:cs typeface="Times New Roman" pitchFamily="18" charset="0"/>
              </a:rPr>
              <a:t> 3 + 17 : 4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endParaRPr lang="ru-RU" sz="32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295400" y="5943600"/>
            <a:ext cx="3352800" cy="584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ru-RU" sz="3200" b="1" dirty="0">
                <a:cs typeface="Times New Roman" pitchFamily="18" charset="0"/>
              </a:rPr>
              <a:t>126 : 3 + 17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</a:t>
            </a:r>
            <a:r>
              <a:rPr lang="ru-RU" sz="3200" b="1" dirty="0">
                <a:cs typeface="Times New Roman" pitchFamily="18" charset="0"/>
              </a:rPr>
              <a:t> 4 </a:t>
            </a:r>
            <a:endParaRPr lang="ru-RU" sz="3200" b="1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9" name="Управляющая кнопка: сведения 18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5562600" y="5943600"/>
            <a:ext cx="609600" cy="609600"/>
          </a:xfrm>
          <a:prstGeom prst="actionButtonInformation">
            <a:avLst/>
          </a:prstGeom>
          <a:solidFill>
            <a:srgbClr val="0033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3" name="Управляющая кнопка: сведения 22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5562600" y="5181600"/>
            <a:ext cx="609600" cy="609600"/>
          </a:xfrm>
          <a:prstGeom prst="actionButtonInformation">
            <a:avLst/>
          </a:prstGeom>
          <a:solidFill>
            <a:srgbClr val="0033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6" name="Управляющая кнопка: сведения 25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5562600" y="4419600"/>
            <a:ext cx="609600" cy="609600"/>
          </a:xfrm>
          <a:prstGeom prst="actionButtonInformation">
            <a:avLst/>
          </a:prstGeom>
          <a:solidFill>
            <a:srgbClr val="0033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7" name="Управляющая кнопка: сведения 26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5562600" y="3581400"/>
            <a:ext cx="609600" cy="609600"/>
          </a:xfrm>
          <a:prstGeom prst="actionButtonInformation">
            <a:avLst/>
          </a:prstGeom>
          <a:solidFill>
            <a:srgbClr val="0033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1447800" y="0"/>
            <a:ext cx="7391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0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Выбери  правильное название фигуры:</a:t>
            </a:r>
          </a:p>
          <a:p>
            <a:pPr algn="ctr" eaLnBrk="0" hangingPunct="0"/>
            <a:endParaRPr lang="ru-RU"/>
          </a:p>
        </p:txBody>
      </p:sp>
      <p:cxnSp>
        <p:nvCxnSpPr>
          <p:cNvPr id="11" name="Прямая соединительная линия 10"/>
          <p:cNvCxnSpPr>
            <a:stCxn id="12" idx="2"/>
            <a:endCxn id="13" idx="6"/>
          </p:cNvCxnSpPr>
          <p:nvPr/>
        </p:nvCxnSpPr>
        <p:spPr>
          <a:xfrm rot="10800000" flipH="1" flipV="1">
            <a:off x="2209800" y="1485900"/>
            <a:ext cx="2819400" cy="609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Блок-схема: узел 11"/>
          <p:cNvSpPr/>
          <p:nvPr/>
        </p:nvSpPr>
        <p:spPr>
          <a:xfrm>
            <a:off x="2209800" y="1447800"/>
            <a:ext cx="76200" cy="76200"/>
          </a:xfrm>
          <a:prstGeom prst="flowChartConnector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" name="Блок-схема: узел 12"/>
          <p:cNvSpPr/>
          <p:nvPr/>
        </p:nvSpPr>
        <p:spPr>
          <a:xfrm>
            <a:off x="4953000" y="2057400"/>
            <a:ext cx="76200" cy="76200"/>
          </a:xfrm>
          <a:prstGeom prst="flowChartConnector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078" name="TextBox 15"/>
          <p:cNvSpPr txBox="1">
            <a:spLocks noChangeArrowheads="1"/>
          </p:cNvSpPr>
          <p:nvPr/>
        </p:nvSpPr>
        <p:spPr bwMode="auto">
          <a:xfrm>
            <a:off x="6019800" y="4572000"/>
            <a:ext cx="1690688" cy="584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ломаная</a:t>
            </a:r>
          </a:p>
        </p:txBody>
      </p:sp>
      <p:sp>
        <p:nvSpPr>
          <p:cNvPr id="3079" name="TextBox 16"/>
          <p:cNvSpPr txBox="1">
            <a:spLocks noChangeArrowheads="1"/>
          </p:cNvSpPr>
          <p:nvPr/>
        </p:nvSpPr>
        <p:spPr bwMode="auto">
          <a:xfrm>
            <a:off x="5181600" y="2514600"/>
            <a:ext cx="1447800" cy="584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луч</a:t>
            </a:r>
          </a:p>
        </p:txBody>
      </p:sp>
      <p:sp>
        <p:nvSpPr>
          <p:cNvPr id="3080" name="TextBox 17"/>
          <p:cNvSpPr txBox="1">
            <a:spLocks noChangeArrowheads="1"/>
          </p:cNvSpPr>
          <p:nvPr/>
        </p:nvSpPr>
        <p:spPr bwMode="auto">
          <a:xfrm>
            <a:off x="2819400" y="4572000"/>
            <a:ext cx="1595438" cy="584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отрезок</a:t>
            </a:r>
          </a:p>
        </p:txBody>
      </p:sp>
      <p:sp>
        <p:nvSpPr>
          <p:cNvPr id="3081" name="TextBox 18"/>
          <p:cNvSpPr txBox="1">
            <a:spLocks noChangeArrowheads="1"/>
          </p:cNvSpPr>
          <p:nvPr/>
        </p:nvSpPr>
        <p:spPr bwMode="auto">
          <a:xfrm>
            <a:off x="1371600" y="2590800"/>
            <a:ext cx="1427163" cy="584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прямая</a:t>
            </a:r>
          </a:p>
        </p:txBody>
      </p:sp>
      <p:sp>
        <p:nvSpPr>
          <p:cNvPr id="20" name="Управляющая кнопка: сведения 19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6553200" y="5410200"/>
            <a:ext cx="609600" cy="609600"/>
          </a:xfrm>
          <a:prstGeom prst="actionButtonInformation">
            <a:avLst/>
          </a:prstGeom>
          <a:solidFill>
            <a:srgbClr val="0033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2" name="Управляющая кнопка: сведения 21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3352800" y="5410200"/>
            <a:ext cx="609600" cy="609600"/>
          </a:xfrm>
          <a:prstGeom prst="actionButtonInformation">
            <a:avLst/>
          </a:prstGeom>
          <a:solidFill>
            <a:srgbClr val="0033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4" name="Управляющая кнопка: сведения 23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1828800" y="3352800"/>
            <a:ext cx="609600" cy="609600"/>
          </a:xfrm>
          <a:prstGeom prst="actionButtonInformation">
            <a:avLst/>
          </a:prstGeom>
          <a:solidFill>
            <a:srgbClr val="0033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5" name="Управляющая кнопка: сведения 24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5715000" y="3276600"/>
            <a:ext cx="609600" cy="609600"/>
          </a:xfrm>
          <a:prstGeom prst="actionButtonInformation">
            <a:avLst/>
          </a:prstGeom>
          <a:solidFill>
            <a:srgbClr val="0033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90600" y="228600"/>
            <a:ext cx="7924800" cy="2308324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3600" dirty="0">
                <a:ln>
                  <a:solidFill>
                    <a:srgbClr val="0033CC"/>
                  </a:solidFill>
                </a:ln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магазине канцтоваров купили блокнот и фотоальбом. Блокнот стоил 18 рублей, а фотоальбом в 3 раза дороже. Сколько стоила вся покупка?</a:t>
            </a:r>
            <a:endParaRPr lang="ru-RU" sz="3600" dirty="0">
              <a:ln>
                <a:solidFill>
                  <a:srgbClr val="0033CC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2895600"/>
            <a:ext cx="2409057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57 рублей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2200" y="5181600"/>
            <a:ext cx="2163797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54 рубля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2895600"/>
            <a:ext cx="2157385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21 рубль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5181600"/>
            <a:ext cx="2163797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72 рубля</a:t>
            </a:r>
          </a:p>
        </p:txBody>
      </p:sp>
      <p:sp>
        <p:nvSpPr>
          <p:cNvPr id="9" name="Управляющая кнопка: сведения 8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2286000" y="6019800"/>
            <a:ext cx="609600" cy="609600"/>
          </a:xfrm>
          <a:prstGeom prst="actionButtonInformation">
            <a:avLst/>
          </a:prstGeom>
          <a:solidFill>
            <a:srgbClr val="0033CC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Управляющая кнопка: сведения 9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3200400" y="3886200"/>
            <a:ext cx="609600" cy="609600"/>
          </a:xfrm>
          <a:prstGeom prst="actionButtonInformation">
            <a:avLst/>
          </a:prstGeom>
          <a:solidFill>
            <a:srgbClr val="0033CC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Управляющая кнопка: сведения 10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6172200" y="3886200"/>
            <a:ext cx="609600" cy="609600"/>
          </a:xfrm>
          <a:prstGeom prst="actionButtonInformation">
            <a:avLst/>
          </a:prstGeom>
          <a:solidFill>
            <a:srgbClr val="0033CC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Управляющая кнопка: сведения 11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6934200" y="6019800"/>
            <a:ext cx="609600" cy="609600"/>
          </a:xfrm>
          <a:prstGeom prst="actionButtonInformation">
            <a:avLst/>
          </a:prstGeom>
          <a:solidFill>
            <a:srgbClr val="0033CC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486400" y="4191000"/>
            <a:ext cx="1676400" cy="123110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1400" dirty="0">
                <a:solidFill>
                  <a:schemeClr val="tx1"/>
                </a:solidFill>
                <a:ea typeface="Times New Roman" pitchFamily="18" charset="0"/>
              </a:rPr>
              <a:t> </a:t>
            </a:r>
            <a:endParaRPr lang="ru-RU" sz="1100" dirty="0">
              <a:solidFill>
                <a:schemeClr val="tx1"/>
              </a:solidFill>
            </a:endParaRPr>
          </a:p>
          <a:p>
            <a:pPr algn="just" eaLnBrk="0" hangingPunct="0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 </a:t>
            </a:r>
            <a:r>
              <a:rPr lang="ru-RU" sz="6000" dirty="0">
                <a:solidFill>
                  <a:schemeClr val="tx1"/>
                </a:solidFill>
                <a:ea typeface="Times New Roman" pitchFamily="18" charset="0"/>
              </a:rPr>
              <a:t>743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sym typeface="Wingdings 2" pitchFamily="18" charset="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4400" y="228600"/>
            <a:ext cx="7781925" cy="708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33CC"/>
                </a:solidFill>
                <a:cs typeface="Times New Roman" pitchFamily="18" charset="0"/>
              </a:rPr>
              <a:t>Укажи  самое большое число.</a:t>
            </a:r>
            <a:endParaRPr lang="ru-RU" sz="4000" b="1" dirty="0">
              <a:solidFill>
                <a:srgbClr val="0033CC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858000" y="1219200"/>
            <a:ext cx="1676400" cy="123110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1400" dirty="0">
                <a:solidFill>
                  <a:schemeClr val="tx1"/>
                </a:solidFill>
                <a:ea typeface="Times New Roman" pitchFamily="18" charset="0"/>
              </a:rPr>
              <a:t> </a:t>
            </a:r>
            <a:endParaRPr lang="ru-RU" sz="1100" dirty="0">
              <a:solidFill>
                <a:schemeClr val="tx1"/>
              </a:solidFill>
            </a:endParaRPr>
          </a:p>
          <a:p>
            <a:pPr algn="just" eaLnBrk="0" hangingPunct="0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 </a:t>
            </a:r>
            <a:r>
              <a:rPr lang="ru-RU" sz="6000" dirty="0">
                <a:solidFill>
                  <a:schemeClr val="tx1"/>
                </a:solidFill>
                <a:ea typeface="Times New Roman" pitchFamily="18" charset="0"/>
              </a:rPr>
              <a:t>374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sym typeface="Wingdings 2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667000" y="4191000"/>
            <a:ext cx="1676400" cy="123110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1400" dirty="0">
                <a:solidFill>
                  <a:schemeClr val="tx1"/>
                </a:solidFill>
                <a:ea typeface="Times New Roman" pitchFamily="18" charset="0"/>
              </a:rPr>
              <a:t> </a:t>
            </a:r>
            <a:endParaRPr lang="ru-RU" sz="1100" dirty="0">
              <a:solidFill>
                <a:schemeClr val="tx1"/>
              </a:solidFill>
            </a:endParaRPr>
          </a:p>
          <a:p>
            <a:pPr algn="just" eaLnBrk="0" hangingPunct="0">
              <a:defRPr/>
            </a:pPr>
            <a:r>
              <a:rPr lang="ru-RU" sz="6000" dirty="0">
                <a:solidFill>
                  <a:schemeClr val="tx1"/>
                </a:solidFill>
                <a:ea typeface="Times New Roman" pitchFamily="18" charset="0"/>
              </a:rPr>
              <a:t>473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sym typeface="Wingdings 2" pitchFamily="18" charset="2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295400" y="1219200"/>
            <a:ext cx="1676400" cy="123110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1400" dirty="0">
                <a:solidFill>
                  <a:schemeClr val="tx1"/>
                </a:solidFill>
                <a:ea typeface="Times New Roman" pitchFamily="18" charset="0"/>
              </a:rPr>
              <a:t> </a:t>
            </a:r>
            <a:endParaRPr lang="ru-RU" sz="1100" dirty="0">
              <a:solidFill>
                <a:schemeClr val="tx1"/>
              </a:solidFill>
            </a:endParaRPr>
          </a:p>
          <a:p>
            <a:pPr algn="just" eaLnBrk="0" hangingPunct="0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sym typeface="Wingdings 2" pitchFamily="18" charset="2"/>
              </a:rPr>
              <a:t> </a:t>
            </a:r>
            <a:r>
              <a:rPr lang="ru-RU" sz="6000" dirty="0">
                <a:solidFill>
                  <a:schemeClr val="tx1"/>
                </a:solidFill>
                <a:ea typeface="Times New Roman" pitchFamily="18" charset="0"/>
              </a:rPr>
              <a:t>734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sym typeface="Wingdings 2" pitchFamily="18" charset="2"/>
            </a:endParaRPr>
          </a:p>
        </p:txBody>
      </p:sp>
      <p:sp>
        <p:nvSpPr>
          <p:cNvPr id="10" name="Управляющая кнопка: сведения 9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6096000" y="5867400"/>
            <a:ext cx="609600" cy="609600"/>
          </a:xfrm>
          <a:prstGeom prst="actionButtonInformation">
            <a:avLst/>
          </a:prstGeom>
          <a:solidFill>
            <a:srgbClr val="75DBFF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Управляющая кнопка: сведения 10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3200400" y="5867400"/>
            <a:ext cx="609600" cy="609600"/>
          </a:xfrm>
          <a:prstGeom prst="actionButtonInformation">
            <a:avLst/>
          </a:prstGeom>
          <a:solidFill>
            <a:srgbClr val="75DBFF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Управляющая кнопка: сведения 11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7467600" y="2895600"/>
            <a:ext cx="609600" cy="609600"/>
          </a:xfrm>
          <a:prstGeom prst="actionButtonInformation">
            <a:avLst/>
          </a:prstGeom>
          <a:solidFill>
            <a:srgbClr val="75DBFF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3" name="Управляющая кнопка: сведения 12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1828800" y="2895600"/>
            <a:ext cx="609600" cy="609600"/>
          </a:xfrm>
          <a:prstGeom prst="actionButtonInformation">
            <a:avLst/>
          </a:prstGeom>
          <a:solidFill>
            <a:srgbClr val="75DBFF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66800" y="228600"/>
            <a:ext cx="7467600" cy="19383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Вычисли и выбери ответ:</a:t>
            </a:r>
          </a:p>
          <a:p>
            <a:pPr algn="just">
              <a:defRPr/>
            </a:pPr>
            <a:endParaRPr lang="ru-RU" sz="32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500 – 180 : 2 + 170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2667000"/>
            <a:ext cx="1223963" cy="92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330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4343400"/>
            <a:ext cx="1223963" cy="92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580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1200" y="2667000"/>
            <a:ext cx="1223963" cy="92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410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91200" y="4343400"/>
            <a:ext cx="1223963" cy="92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760</a:t>
            </a:r>
          </a:p>
        </p:txBody>
      </p:sp>
      <p:sp>
        <p:nvSpPr>
          <p:cNvPr id="10" name="Управляющая кнопка: сведения 9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2667000" y="4495800"/>
            <a:ext cx="609600" cy="609600"/>
          </a:xfrm>
          <a:prstGeom prst="actionButtonInformation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Управляющая кнопка: сведения 10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7315200" y="4495800"/>
            <a:ext cx="609600" cy="609600"/>
          </a:xfrm>
          <a:prstGeom prst="actionButtonInformation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2" name="Управляющая кнопка: сведения 11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7315200" y="2819400"/>
            <a:ext cx="609600" cy="609600"/>
          </a:xfrm>
          <a:prstGeom prst="actionButtonInformation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" name="Управляющая кнопка: сведения 12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2667000" y="2819400"/>
            <a:ext cx="609600" cy="609600"/>
          </a:xfrm>
          <a:prstGeom prst="actionButtonInformation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1295400" y="5257800"/>
            <a:ext cx="4343400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1 ч 10 мин = 80 мин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066800" y="228600"/>
            <a:ext cx="7467600" cy="1938338"/>
          </a:xfrm>
          <a:prstGeom prst="rect">
            <a:avLst/>
          </a:prstGeom>
          <a:solidFill>
            <a:srgbClr val="33CCFF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Сравни и выбери ответ:</a:t>
            </a:r>
          </a:p>
          <a:p>
            <a:pPr algn="just">
              <a:defRPr/>
            </a:pPr>
            <a:endParaRPr lang="ru-RU" sz="32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1ч 10 мин  *  80 мин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295400" y="2819400"/>
            <a:ext cx="4267200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1 ч 10 мин &gt; 80 мин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295400" y="4038600"/>
            <a:ext cx="4343400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1 ч 10 мин &lt; 80 мин </a:t>
            </a:r>
          </a:p>
        </p:txBody>
      </p:sp>
      <p:sp>
        <p:nvSpPr>
          <p:cNvPr id="13" name="Управляющая кнопка: сведения 12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6553200" y="4114800"/>
            <a:ext cx="609600" cy="609600"/>
          </a:xfrm>
          <a:prstGeom prst="actionButtonInformation">
            <a:avLst/>
          </a:prstGeom>
          <a:solidFill>
            <a:srgbClr val="75DB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" name="Управляющая кнопка: сведения 13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6553200" y="2819400"/>
            <a:ext cx="609600" cy="609600"/>
          </a:xfrm>
          <a:prstGeom prst="actionButtonInformation">
            <a:avLst/>
          </a:prstGeom>
          <a:solidFill>
            <a:srgbClr val="75DB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5" name="Управляющая кнопка: сведения 14">
            <a:hlinkClick r:id="" action="ppaction://noaction" highlightClick="1">
              <a:snd r:embed="rId3" name="explode.wav"/>
            </a:hlinkClick>
          </p:cNvPr>
          <p:cNvSpPr/>
          <p:nvPr/>
        </p:nvSpPr>
        <p:spPr>
          <a:xfrm>
            <a:off x="6553200" y="5257800"/>
            <a:ext cx="609600" cy="609600"/>
          </a:xfrm>
          <a:prstGeom prst="actionButtonInformation">
            <a:avLst/>
          </a:prstGeom>
          <a:solidFill>
            <a:srgbClr val="75DB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22" descr="часы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192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609600" y="1009650"/>
            <a:ext cx="36513" cy="3651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914400" y="0"/>
            <a:ext cx="80010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Выбери на каком рисунке стрелки часов образуют острый угол? </a:t>
            </a:r>
          </a:p>
          <a:p>
            <a:pPr algn="ctr" eaLnBrk="0" hangingPunct="0"/>
            <a:endParaRPr lang="ru-RU" sz="10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10245" name="Рисунок 23" descr="часы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143000"/>
            <a:ext cx="2895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Рисунок 24" descr="часы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895600"/>
            <a:ext cx="28765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25" descr="стрелки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340000">
            <a:off x="1610519" y="1908969"/>
            <a:ext cx="127952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Рисунок 26" descr="стрелки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754243">
            <a:off x="6903244" y="1916907"/>
            <a:ext cx="127952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Рисунок 27" descr="стрелки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296208">
            <a:off x="3768725" y="3806825"/>
            <a:ext cx="127635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Рисунок 28" descr="стрелки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2286000"/>
            <a:ext cx="1143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Рисунок 29" descr="стрелки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2286000"/>
            <a:ext cx="1143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Рисунок 30" descr="стрелки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038600"/>
            <a:ext cx="1143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3" name="TextBox 32"/>
          <p:cNvSpPr txBox="1">
            <a:spLocks noChangeArrowheads="1"/>
          </p:cNvSpPr>
          <p:nvPr/>
        </p:nvSpPr>
        <p:spPr bwMode="auto">
          <a:xfrm>
            <a:off x="4495800" y="2209800"/>
            <a:ext cx="5953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0254" name="TextBox 33"/>
          <p:cNvSpPr txBox="1">
            <a:spLocks noChangeArrowheads="1"/>
          </p:cNvSpPr>
          <p:nvPr/>
        </p:nvSpPr>
        <p:spPr bwMode="auto">
          <a:xfrm>
            <a:off x="685800" y="914400"/>
            <a:ext cx="6286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0255" name="TextBox 34"/>
          <p:cNvSpPr txBox="1">
            <a:spLocks noChangeArrowheads="1"/>
          </p:cNvSpPr>
          <p:nvPr/>
        </p:nvSpPr>
        <p:spPr bwMode="auto">
          <a:xfrm>
            <a:off x="8229600" y="838200"/>
            <a:ext cx="5921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36" name="Управляющая кнопка: сведения 35">
            <a:hlinkClick r:id="" action="ppaction://noaction" highlightClick="1">
              <a:snd r:embed="rId5" name="applause.wav"/>
            </a:hlinkClick>
          </p:cNvPr>
          <p:cNvSpPr/>
          <p:nvPr/>
        </p:nvSpPr>
        <p:spPr>
          <a:xfrm>
            <a:off x="6934200" y="4343400"/>
            <a:ext cx="609600" cy="609600"/>
          </a:xfrm>
          <a:prstGeom prst="actionButtonInformation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7" name="Управляющая кнопка: сведения 36">
            <a:hlinkClick r:id="" action="ppaction://noaction" highlightClick="1">
              <a:snd r:embed="rId6" name="explode.wav"/>
            </a:hlinkClick>
          </p:cNvPr>
          <p:cNvSpPr/>
          <p:nvPr/>
        </p:nvSpPr>
        <p:spPr>
          <a:xfrm>
            <a:off x="1828800" y="4267200"/>
            <a:ext cx="609600" cy="609600"/>
          </a:xfrm>
          <a:prstGeom prst="actionButtonInformation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8" name="Управляющая кнопка: сведения 37">
            <a:hlinkClick r:id="" action="ppaction://noaction" highlightClick="1">
              <a:snd r:embed="rId6" name="explode.wav"/>
            </a:hlinkClick>
          </p:cNvPr>
          <p:cNvSpPr/>
          <p:nvPr/>
        </p:nvSpPr>
        <p:spPr>
          <a:xfrm>
            <a:off x="4419600" y="6019800"/>
            <a:ext cx="609600" cy="609600"/>
          </a:xfrm>
          <a:prstGeom prst="actionButtonInformation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838200" y="1219200"/>
            <a:ext cx="2819400" cy="2819400"/>
          </a:xfrm>
          <a:prstGeom prst="flowChartConnector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" name="Блок-схема: узел 19"/>
          <p:cNvSpPr/>
          <p:nvPr/>
        </p:nvSpPr>
        <p:spPr>
          <a:xfrm>
            <a:off x="3352800" y="2895600"/>
            <a:ext cx="2819400" cy="2819400"/>
          </a:xfrm>
          <a:prstGeom prst="flowChartConnector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1" name="Блок-схема: узел 20"/>
          <p:cNvSpPr/>
          <p:nvPr/>
        </p:nvSpPr>
        <p:spPr>
          <a:xfrm>
            <a:off x="5791200" y="1143000"/>
            <a:ext cx="2895600" cy="2819400"/>
          </a:xfrm>
          <a:prstGeom prst="flowChartConnector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3CC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383</Words>
  <Application>Microsoft Office PowerPoint</Application>
  <PresentationFormat>Экран (4:3)</PresentationFormat>
  <Paragraphs>94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Oleg</dc:creator>
  <cp:lastModifiedBy>Oleg</cp:lastModifiedBy>
  <cp:revision>42</cp:revision>
  <cp:lastPrinted>2013-04-17T12:51:00Z</cp:lastPrinted>
  <dcterms:created xsi:type="dcterms:W3CDTF">1601-01-01T00:00:00Z</dcterms:created>
  <dcterms:modified xsi:type="dcterms:W3CDTF">2013-04-17T12:56:02Z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