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a6b-1406765102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5252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Лесные звери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58334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a6b-1406765102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5252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26687" y="48225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Медведь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По завалам, по оврагам</a:t>
            </a:r>
            <a:br>
              <a:rPr lang="ru-RU" dirty="0"/>
            </a:br>
            <a:r>
              <a:rPr lang="ru-RU" dirty="0"/>
              <a:t>Ходит мишка косолапо.</a:t>
            </a:r>
            <a:br>
              <a:rPr lang="ru-RU" dirty="0"/>
            </a:br>
            <a:r>
              <a:rPr lang="ru-RU" dirty="0"/>
              <a:t>Любит он пчелиный </a:t>
            </a:r>
            <a:r>
              <a:rPr lang="ru-RU" dirty="0" err="1"/>
              <a:t>мед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Да малину с веток </a:t>
            </a:r>
            <a:r>
              <a:rPr lang="ru-RU" dirty="0" err="1"/>
              <a:t>рвет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Поиск обоев и изображений: друг Фабрика картинок - PicsFab.com. Обои для рабочего стол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492895"/>
            <a:ext cx="5358744" cy="402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15141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a6b-1406765102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5252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860032" y="1114663"/>
            <a:ext cx="360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Лось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Лось</a:t>
            </a:r>
            <a:r>
              <a:rPr lang="ru-RU" dirty="0"/>
              <a:t> – копыта быстрые,</a:t>
            </a:r>
            <a:br>
              <a:rPr lang="ru-RU" dirty="0"/>
            </a:br>
            <a:r>
              <a:rPr lang="ru-RU" dirty="0"/>
              <a:t>Да рога ветвистые.</a:t>
            </a:r>
            <a:br>
              <a:rPr lang="ru-RU" dirty="0"/>
            </a:br>
            <a:r>
              <a:rPr lang="ru-RU" dirty="0"/>
              <a:t>Головой качая, он</a:t>
            </a:r>
            <a:br>
              <a:rPr lang="ru-RU" dirty="0"/>
            </a:br>
            <a:r>
              <a:rPr lang="ru-RU" dirty="0"/>
              <a:t>Задевает небосклон.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 descr="Лось &quot; Особенности охоты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4024430" cy="6036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79082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a6b-1406765102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5252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61628" y="332656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Лиса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Знает лисонька-лиса</a:t>
            </a:r>
            <a:br>
              <a:rPr lang="ru-RU" dirty="0"/>
            </a:br>
            <a:r>
              <a:rPr lang="ru-RU" dirty="0"/>
              <a:t>В шубе – вся </a:t>
            </a:r>
            <a:r>
              <a:rPr lang="ru-RU" dirty="0" err="1"/>
              <a:t>ее</a:t>
            </a:r>
            <a:r>
              <a:rPr lang="ru-RU" dirty="0"/>
              <a:t> краса.</a:t>
            </a:r>
            <a:br>
              <a:rPr lang="ru-RU" dirty="0"/>
            </a:br>
            <a:r>
              <a:rPr lang="ru-RU" dirty="0"/>
              <a:t>Шубки нет в лесу рыжей.</a:t>
            </a:r>
            <a:br>
              <a:rPr lang="ru-RU" dirty="0"/>
            </a:br>
            <a:r>
              <a:rPr lang="ru-RU" dirty="0"/>
              <a:t>Зверя нет в лесу хитрей.</a:t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 descr="На лесной опушке (Любовь Сорокина 2) / Стихи.ру - национальный сервер современной поэзи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145448"/>
            <a:ext cx="6827912" cy="425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9170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a6b-1406765102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5252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11560" y="476672"/>
            <a:ext cx="43924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Волк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Каждому жителю леса известно:</a:t>
            </a:r>
            <a:br>
              <a:rPr lang="ru-RU" dirty="0"/>
            </a:br>
            <a:r>
              <a:rPr lang="ru-RU" dirty="0"/>
              <a:t>Логово волка – опасное место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День и ночь добычу ищет,</a:t>
            </a:r>
            <a:br>
              <a:rPr lang="ru-RU" dirty="0"/>
            </a:br>
            <a:r>
              <a:rPr lang="ru-RU" dirty="0"/>
              <a:t>День и ночь по лесу рыщет.</a:t>
            </a:r>
            <a:br>
              <a:rPr lang="ru-RU" dirty="0"/>
            </a:br>
            <a:r>
              <a:rPr lang="ru-RU" dirty="0"/>
              <a:t>Ходит-бродит волк молчком.</a:t>
            </a:r>
            <a:br>
              <a:rPr lang="ru-RU" dirty="0"/>
            </a:br>
            <a:r>
              <a:rPr lang="ru-RU" dirty="0"/>
              <a:t>Ушки серые – торчком.</a:t>
            </a:r>
            <a:br>
              <a:rPr lang="ru-RU" dirty="0"/>
            </a:br>
            <a:endParaRPr lang="ru-RU" dirty="0"/>
          </a:p>
        </p:txBody>
      </p:sp>
      <p:pic>
        <p:nvPicPr>
          <p:cNvPr id="4098" name="Picture 2" descr="Самые красивые картинки и фото животных и птиц скачать бесплатно - 1531 - 15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802212"/>
            <a:ext cx="4950034" cy="371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2517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a6b-1406765102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5252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995936" y="756431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Белка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Домик белочки – дупло,</a:t>
            </a:r>
            <a:br>
              <a:rPr lang="ru-RU" dirty="0"/>
            </a:br>
            <a:r>
              <a:rPr lang="ru-RU" dirty="0"/>
              <a:t>Там уютно и тепло.</a:t>
            </a:r>
            <a:br>
              <a:rPr lang="ru-RU" dirty="0"/>
            </a:br>
            <a:r>
              <a:rPr lang="ru-RU" dirty="0"/>
              <a:t>Запасает в нем без спешки</a:t>
            </a:r>
            <a:br>
              <a:rPr lang="ru-RU" dirty="0"/>
            </a:br>
            <a:r>
              <a:rPr lang="ru-RU" dirty="0"/>
              <a:t>Белка шишки и орешки.</a:t>
            </a:r>
          </a:p>
        </p:txBody>
      </p:sp>
      <p:pic>
        <p:nvPicPr>
          <p:cNvPr id="5122" name="Picture 2" descr="Фотоклуб &quot;ZOOOM&quot; Галерея Фауна - Фото: &quot;Лесной зверь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636912"/>
            <a:ext cx="5616624" cy="3971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4472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a6b-1406765102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5252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39552" y="392393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Ёж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Серый </a:t>
            </a:r>
            <a:r>
              <a:rPr lang="ru-RU" dirty="0" err="1"/>
              <a:t>ежик</a:t>
            </a:r>
            <a:r>
              <a:rPr lang="ru-RU" dirty="0"/>
              <a:t> весь в иголках.</a:t>
            </a:r>
            <a:br>
              <a:rPr lang="ru-RU" dirty="0"/>
            </a:br>
            <a:r>
              <a:rPr lang="ru-RU" dirty="0"/>
              <a:t>Словно он не зверь, а </a:t>
            </a:r>
            <a:r>
              <a:rPr lang="ru-RU" dirty="0" err="1"/>
              <a:t>елка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Хоть колючий зверь лесной –</a:t>
            </a:r>
            <a:br>
              <a:rPr lang="ru-RU" dirty="0"/>
            </a:br>
            <a:r>
              <a:rPr lang="ru-RU" dirty="0"/>
              <a:t>Ёжик добрый, а не злой.</a:t>
            </a:r>
            <a:br>
              <a:rPr lang="ru-RU" dirty="0"/>
            </a:br>
            <a:endParaRPr lang="ru-RU" dirty="0"/>
          </a:p>
        </p:txBody>
      </p:sp>
      <p:pic>
        <p:nvPicPr>
          <p:cNvPr id="6146" name="Picture 2" descr="&quot;Детские презентации&quot; - Детская презентация Маленький ежик (песня-клип) - viki.rdf.r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060848"/>
            <a:ext cx="6080026" cy="4560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71415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a6b-1406765102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5252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363" y="620688"/>
            <a:ext cx="43924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Заяц</a:t>
            </a:r>
          </a:p>
          <a:p>
            <a:pPr algn="ctr"/>
            <a:r>
              <a:rPr lang="ru-RU" dirty="0" smtClean="0"/>
              <a:t>Зайчик </a:t>
            </a:r>
            <a:r>
              <a:rPr lang="ru-RU" dirty="0"/>
              <a:t>маленький в лесу</a:t>
            </a:r>
            <a:br>
              <a:rPr lang="ru-RU" dirty="0"/>
            </a:br>
            <a:r>
              <a:rPr lang="ru-RU" dirty="0"/>
              <a:t>Очень всех боится:</a:t>
            </a:r>
            <a:br>
              <a:rPr lang="ru-RU" dirty="0"/>
            </a:br>
            <a:r>
              <a:rPr lang="ru-RU" dirty="0"/>
              <a:t>И хитрющую лису,</a:t>
            </a:r>
            <a:br>
              <a:rPr lang="ru-RU" dirty="0"/>
            </a:br>
            <a:r>
              <a:rPr lang="ru-RU" dirty="0"/>
              <a:t>И любую птицу.</a:t>
            </a:r>
            <a:br>
              <a:rPr lang="ru-RU" dirty="0"/>
            </a:br>
            <a:r>
              <a:rPr lang="ru-RU" dirty="0"/>
              <a:t>Он от страха так дрожит,</a:t>
            </a:r>
            <a:br>
              <a:rPr lang="ru-RU" dirty="0"/>
            </a:br>
            <a:r>
              <a:rPr lang="ru-RU" dirty="0"/>
              <a:t>Что кусты шатаются.</a:t>
            </a:r>
            <a:br>
              <a:rPr lang="ru-RU" dirty="0"/>
            </a:br>
            <a:r>
              <a:rPr lang="ru-RU" dirty="0"/>
              <a:t>Очень сложно зайке жить,</a:t>
            </a:r>
            <a:br>
              <a:rPr lang="ru-RU" dirty="0"/>
            </a:br>
            <a:r>
              <a:rPr lang="ru-RU" dirty="0"/>
              <a:t>Так он всех пугается!</a:t>
            </a:r>
            <a:endParaRPr lang="ru-RU" dirty="0">
              <a:effectLst/>
            </a:endParaRPr>
          </a:p>
        </p:txBody>
      </p:sp>
      <p:pic>
        <p:nvPicPr>
          <p:cNvPr id="7172" name="Picture 4" descr="Персональный сайт - картинки для малышей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052737"/>
            <a:ext cx="4700167" cy="5386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29597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a6b-1406765102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5252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340768"/>
            <a:ext cx="7024744" cy="2583160"/>
          </a:xfrm>
        </p:spPr>
        <p:txBody>
          <a:bodyPr>
            <a:normAutofit/>
          </a:bodyPr>
          <a:lstStyle/>
          <a:p>
            <a:r>
              <a:rPr lang="ru-RU" dirty="0" smtClean="0"/>
              <a:t>Спасибо за внимание.</a:t>
            </a:r>
            <a:br>
              <a:rPr lang="ru-RU" dirty="0" smtClean="0"/>
            </a:br>
            <a:r>
              <a:rPr lang="ru-RU" dirty="0" smtClean="0"/>
              <a:t>Презентацию выполнила </a:t>
            </a:r>
            <a:r>
              <a:rPr lang="ru-RU" dirty="0" err="1" smtClean="0"/>
              <a:t>Коломеец</a:t>
            </a:r>
            <a:r>
              <a:rPr lang="ru-RU" dirty="0" smtClean="0"/>
              <a:t> Евгени</a:t>
            </a:r>
            <a:r>
              <a:rPr lang="ru-RU" dirty="0" smtClean="0"/>
              <a:t>я Валерьевна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179462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</TotalTime>
  <Words>18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Презентация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Спасибо за внимание. Презентацию выполнила Коломеец Евгения Валерьевна.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dc:creator>Zycev</dc:creator>
  <cp:lastModifiedBy>ALEX</cp:lastModifiedBy>
  <cp:revision>5</cp:revision>
  <dcterms:created xsi:type="dcterms:W3CDTF">2014-08-27T05:39:47Z</dcterms:created>
  <dcterms:modified xsi:type="dcterms:W3CDTF">2016-02-27T19:28:10Z</dcterms:modified>
</cp:coreProperties>
</file>