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D0AD1-665A-4C3B-8BD1-D5DEBEED88E9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A16EF-2928-41BB-BC87-43CA77EE3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57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A16EF-2928-41BB-BC87-43CA77EE317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699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A16EF-2928-41BB-BC87-43CA77EE317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1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400"/>
            <a:ext cx="6400800" cy="762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C0DA6FB-062D-4AB2-9B33-97ABDD023B25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264C6C-AADD-4AA2-A4C1-26BE7EB97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DA6FB-062D-4AB2-9B33-97ABDD023B25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64C6C-AADD-4AA2-A4C1-26BE7EB97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8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609600"/>
            <a:ext cx="1638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609600"/>
            <a:ext cx="47625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DA6FB-062D-4AB2-9B33-97ABDD023B25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64C6C-AADD-4AA2-A4C1-26BE7EB97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0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DA6FB-062D-4AB2-9B33-97ABDD023B25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64C6C-AADD-4AA2-A4C1-26BE7EB97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31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DA6FB-062D-4AB2-9B33-97ABDD023B25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64C6C-AADD-4AA2-A4C1-26BE7EB97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9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05000" y="1981200"/>
            <a:ext cx="3200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200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DA6FB-062D-4AB2-9B33-97ABDD023B25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64C6C-AADD-4AA2-A4C1-26BE7EB97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80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DA6FB-062D-4AB2-9B33-97ABDD023B25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64C6C-AADD-4AA2-A4C1-26BE7EB97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6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DA6FB-062D-4AB2-9B33-97ABDD023B25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64C6C-AADD-4AA2-A4C1-26BE7EB97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DA6FB-062D-4AB2-9B33-97ABDD023B25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64C6C-AADD-4AA2-A4C1-26BE7EB97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49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DA6FB-062D-4AB2-9B33-97ABDD023B25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64C6C-AADD-4AA2-A4C1-26BE7EB97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1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DA6FB-062D-4AB2-9B33-97ABDD023B25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64C6C-AADD-4AA2-A4C1-26BE7EB97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1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55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55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C0DA6FB-062D-4AB2-9B33-97ABDD023B25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264C6C-AADD-4AA2-A4C1-26BE7EB97A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9864" y="4005064"/>
            <a:ext cx="7772400" cy="1143000"/>
          </a:xfrm>
        </p:spPr>
        <p:txBody>
          <a:bodyPr/>
          <a:lstStyle/>
          <a:p>
            <a:r>
              <a:rPr lang="ru-RU" dirty="0" smtClean="0"/>
              <a:t>Русский язык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1891" y="4725144"/>
            <a:ext cx="6227245" cy="481242"/>
          </a:xfrm>
        </p:spPr>
        <p:txBody>
          <a:bodyPr/>
          <a:lstStyle/>
          <a:p>
            <a:r>
              <a:rPr lang="ru-RU" dirty="0" smtClean="0"/>
              <a:t>1 класс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44408" y="6112148"/>
            <a:ext cx="720080" cy="682376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4929" y="5630121"/>
            <a:ext cx="54685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Разработала: </a:t>
            </a:r>
            <a:r>
              <a:rPr lang="ru-RU" b="1" dirty="0" err="1" smtClean="0"/>
              <a:t>Кобец</a:t>
            </a:r>
            <a:r>
              <a:rPr lang="ru-RU" b="1" dirty="0" smtClean="0"/>
              <a:t>-Борисова Татьяна Витальевна</a:t>
            </a:r>
            <a:r>
              <a:rPr lang="ru-RU" dirty="0" smtClean="0"/>
              <a:t>,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начальных классов</a:t>
            </a:r>
          </a:p>
          <a:p>
            <a:r>
              <a:rPr lang="ru-RU" dirty="0" smtClean="0"/>
              <a:t>МАОУ «Начальная школа-детский сад №52»</a:t>
            </a:r>
          </a:p>
          <a:p>
            <a:r>
              <a:rPr lang="ru-RU" dirty="0"/>
              <a:t>г</a:t>
            </a:r>
            <a:r>
              <a:rPr lang="ru-RU" dirty="0" smtClean="0"/>
              <a:t>. Петропавловск-Камчатский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83610" y="5212526"/>
            <a:ext cx="298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(дидактический материал)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6826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5776" y="260648"/>
            <a:ext cx="47202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Найди лишнее слово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5488" y="6304788"/>
            <a:ext cx="521208" cy="521208"/>
          </a:xfrm>
          <a:prstGeom prst="actionButtonBackPrevious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147521" y="3068960"/>
            <a:ext cx="2792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Блок-схема: узел 14"/>
          <p:cNvSpPr/>
          <p:nvPr/>
        </p:nvSpPr>
        <p:spPr>
          <a:xfrm>
            <a:off x="3252820" y="2694779"/>
            <a:ext cx="383076" cy="351463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3798816" y="2719619"/>
            <a:ext cx="350128" cy="32402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283968" y="2670030"/>
            <a:ext cx="0" cy="469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4345968" y="2719619"/>
            <a:ext cx="339407" cy="324026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788025" y="2719619"/>
            <a:ext cx="329802" cy="32662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5314658" y="2719619"/>
            <a:ext cx="337462" cy="354068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5117827" y="2350718"/>
            <a:ext cx="196832" cy="214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07" y="1124744"/>
            <a:ext cx="2087809" cy="1405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788918"/>
            <a:ext cx="2016224" cy="2688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59" y="3477216"/>
            <a:ext cx="2737361" cy="1822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520" y="3829001"/>
            <a:ext cx="2632936" cy="1878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08" y="4551781"/>
            <a:ext cx="2133600" cy="2014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245943" y="6304788"/>
            <a:ext cx="521208" cy="521208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54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3" y="99608"/>
            <a:ext cx="60976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ставь необходимую букву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2201" y="1340768"/>
            <a:ext cx="709161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ревня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солов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…и,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ван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…а, …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осква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</a:p>
          <a:p>
            <a:pPr algn="ctr"/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9094" y="2262063"/>
            <a:ext cx="48375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Огоро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 , голу…ь,  м…роз . 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179512" y="6147238"/>
            <a:ext cx="720080" cy="637752"/>
          </a:xfrm>
          <a:prstGeom prst="actionButtonBackPrevious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38400" y="6147238"/>
            <a:ext cx="741451" cy="637752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78313" y="5373216"/>
            <a:ext cx="4587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5062424"/>
            <a:ext cx="4555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ь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5854850"/>
            <a:ext cx="5036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35868" y="5084195"/>
            <a:ext cx="6687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7864" y="5792081"/>
            <a:ext cx="5725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55429" y="4499420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14818" y="5795448"/>
            <a:ext cx="4587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14160" y="4207032"/>
            <a:ext cx="4555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88212" y="4853363"/>
            <a:ext cx="5036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3353" y="4188628"/>
            <a:ext cx="5036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99027" y="5792080"/>
            <a:ext cx="4667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47292" y="5145750"/>
            <a:ext cx="5036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462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03159 -0.5886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-2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0.20347 -0.543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-27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-0.01042 L 0.2757 -0.658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3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0.24132 -0.5555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66" y="-27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1065 L -0.39461 -0.5238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0" y="-2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1065 L -0.02431 -0.2925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-14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03594 -0.42939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2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7629" y="332656"/>
            <a:ext cx="67079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 каких сказок эти предложения?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8946" y="1118637"/>
            <a:ext cx="76652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1)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абушка подарила внучке  красную шапочку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7810" y="1844824"/>
            <a:ext cx="74875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2)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ила-была курочка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яба.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несла она  яичко. 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34688" y="2505670"/>
            <a:ext cx="45240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3)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ечка, речка, спрячь меня.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8299" y="3681138"/>
            <a:ext cx="92219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акую сказку вы лучше всего знаете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4187755"/>
            <a:ext cx="48689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асскажите её продолжение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1952" y="4757796"/>
            <a:ext cx="852354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-С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пишите предложения.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одчеркните буквосочетание </a:t>
            </a:r>
            <a:r>
              <a:rPr lang="ru-RU" sz="20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чк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259219" y="6262151"/>
            <a:ext cx="563088" cy="521208"/>
          </a:xfrm>
          <a:prstGeom prst="actionButtonBackPrevious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261560" y="6265508"/>
            <a:ext cx="521208" cy="521208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46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217" y="188640"/>
            <a:ext cx="65244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Запиши слова во множественном числе: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1052736"/>
            <a:ext cx="6859378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Дерево -___________,</a:t>
            </a:r>
          </a:p>
          <a:p>
            <a:endParaRPr lang="ru-RU" sz="2800" b="1" dirty="0"/>
          </a:p>
          <a:p>
            <a:r>
              <a:rPr lang="ru-RU" sz="2800" b="1" dirty="0"/>
              <a:t>л</a:t>
            </a:r>
            <a:r>
              <a:rPr lang="ru-RU" sz="2800" b="1" dirty="0" smtClean="0"/>
              <a:t>ист -   ____________,</a:t>
            </a:r>
          </a:p>
          <a:p>
            <a:endParaRPr lang="ru-RU" sz="2800" b="1" dirty="0"/>
          </a:p>
          <a:p>
            <a:r>
              <a:rPr lang="ru-RU" sz="2800" b="1" dirty="0"/>
              <a:t>д</a:t>
            </a:r>
            <a:r>
              <a:rPr lang="ru-RU" sz="2800" b="1" dirty="0" smtClean="0"/>
              <a:t>руг -   ____________,</a:t>
            </a:r>
          </a:p>
          <a:p>
            <a:endParaRPr lang="ru-RU" sz="2800" b="1" dirty="0"/>
          </a:p>
          <a:p>
            <a:r>
              <a:rPr lang="ru-RU" sz="2800" b="1" dirty="0"/>
              <a:t>с</a:t>
            </a:r>
            <a:r>
              <a:rPr lang="ru-RU" sz="2800" b="1" dirty="0" smtClean="0"/>
              <a:t>тул - _____________.</a:t>
            </a:r>
          </a:p>
          <a:p>
            <a:endParaRPr lang="ru-RU" sz="2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/>
              <a:t>Составьте предложение со словами </a:t>
            </a:r>
            <a:r>
              <a:rPr lang="ru-RU" sz="2400" b="1" i="1" dirty="0" smtClean="0"/>
              <a:t>дерево</a:t>
            </a:r>
            <a:r>
              <a:rPr lang="ru-RU" sz="2400" b="1" dirty="0" smtClean="0"/>
              <a:t> и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</a:t>
            </a:r>
            <a:r>
              <a:rPr lang="ru-RU" sz="2400" b="1" i="1" dirty="0" smtClean="0"/>
              <a:t>листья</a:t>
            </a:r>
            <a:r>
              <a:rPr lang="ru-RU" sz="2400" b="1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Поставьте ударение во всех словах </a:t>
            </a:r>
            <a:r>
              <a:rPr lang="ru-RU" sz="2400" b="1" dirty="0" err="1" smtClean="0"/>
              <a:t>предложе</a:t>
            </a:r>
            <a:r>
              <a:rPr lang="ru-RU" sz="2400" b="1" dirty="0" smtClean="0"/>
              <a:t>-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</a:t>
            </a:r>
            <a:r>
              <a:rPr lang="ru-RU" sz="2400" b="1" dirty="0" err="1" smtClean="0"/>
              <a:t>ния</a:t>
            </a:r>
            <a:r>
              <a:rPr lang="ru-RU" sz="2400" b="1" dirty="0" smtClean="0"/>
              <a:t>.</a:t>
            </a:r>
          </a:p>
          <a:p>
            <a:endParaRPr lang="ru-RU" sz="2800" b="1" dirty="0"/>
          </a:p>
          <a:p>
            <a:endParaRPr lang="ru-RU" sz="2800" b="1" dirty="0" smtClean="0"/>
          </a:p>
          <a:p>
            <a:endParaRPr lang="ru-RU" sz="2800" b="1" dirty="0"/>
          </a:p>
          <a:p>
            <a:endParaRPr lang="ru-RU" sz="2800" b="1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278948" y="6291899"/>
            <a:ext cx="521208" cy="521208"/>
          </a:xfrm>
          <a:prstGeom prst="actionButtonBackPrevious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524328" y="6247050"/>
            <a:ext cx="521208" cy="521208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 flipH="1">
            <a:off x="8248824" y="6210777"/>
            <a:ext cx="532700" cy="593754"/>
          </a:xfrm>
          <a:prstGeom prst="actionButtonHom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07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7812" y="188640"/>
            <a:ext cx="27544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Прочитай текст :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2720" y="908720"/>
            <a:ext cx="59046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Развернулись на берёзах молодые, нежные  листочки. В зелёной траве  распустились золотые цветы одуванчика. Вылезают из-под земли майские жуки. Очистит жук от земли лапки, расправит крылышки и полетит.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5157192"/>
            <a:ext cx="68327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выбери  предложение, которое понравится и спиши его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63330" y="6079222"/>
            <a:ext cx="54343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подчеркни буквы мягких согласных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107504" y="6279277"/>
            <a:ext cx="521208" cy="521208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73460" y="6279263"/>
            <a:ext cx="521208" cy="521208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rning_dew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morning_dew</Template>
  <TotalTime>205</TotalTime>
  <Words>205</Words>
  <Application>Microsoft Office PowerPoint</Application>
  <PresentationFormat>Экран (4:3)</PresentationFormat>
  <Paragraphs>51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morning_dew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Дмитрий Каленюк</dc:creator>
  <cp:lastModifiedBy>Дмитрий Каленюк</cp:lastModifiedBy>
  <cp:revision>22</cp:revision>
  <dcterms:created xsi:type="dcterms:W3CDTF">2013-04-20T15:56:32Z</dcterms:created>
  <dcterms:modified xsi:type="dcterms:W3CDTF">2013-09-08T09:12:41Z</dcterms:modified>
</cp:coreProperties>
</file>