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0" r:id="rId3"/>
    <p:sldId id="281" r:id="rId4"/>
    <p:sldId id="282" r:id="rId5"/>
    <p:sldId id="283" r:id="rId6"/>
    <p:sldId id="289" r:id="rId7"/>
    <p:sldId id="259" r:id="rId8"/>
    <p:sldId id="290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B3F8-FEE3-44BE-B45C-E53E9719C7F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3EDE50-EB70-4A18-81B8-3C665934D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AAD3-0336-4DE5-80E9-79C05129642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EFE4-C6F7-464A-A527-D853ABF8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E487-AA07-43AC-A97A-6E1E6AB9E4E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540-25A4-4FF6-9F65-BBB1239B5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6720-2847-4286-A8FC-AFFA1B453FF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FC96-AF7A-4C80-8DCD-A1AF007F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F66A-F289-4ECD-8719-465FB4D5B44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24B7-1014-4390-A041-1F133D30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CCF8-6173-4AE8-B153-4CE52444381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EF83-6D91-46D4-ADDB-22E07DC1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8D57-69AA-491C-93F6-BBCD6EFD313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C5C4-2423-46C7-80DD-A71FFA796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FE75-7E6F-4496-BF2E-CBA606B4D869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FBDE-0102-4F5F-8550-E4EE96627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3D03-FD27-48AF-9637-9AC7C838195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1466-1978-44D6-9678-068417A0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58B3-5CAC-4343-9F45-D888DE0AE34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8557-A203-46EF-B9F3-77E3D814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4FF5-0976-4307-A9AD-A70D0C60CD77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0402-9C80-4C02-AD9E-E76CA623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B28A1-D04B-42ED-8C11-8C81B426CA3D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D5AC912-7956-4EAC-8921-BAFF77359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узнецов Николай Дмитриевич (1850-1929) &quot;Женский портр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5183187" cy="644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нутри Бортовой журнал Page 2"/>
          <p:cNvPicPr>
            <a:picLocks noChangeAspect="1" noChangeArrowheads="1"/>
          </p:cNvPicPr>
          <p:nvPr/>
        </p:nvPicPr>
        <p:blipFill>
          <a:blip r:embed="rId2" cstate="print"/>
          <a:srcRect l="20229" r="11304"/>
          <a:stretch>
            <a:fillRect/>
          </a:stretch>
        </p:blipFill>
        <p:spPr bwMode="auto">
          <a:xfrm>
            <a:off x="323850" y="333375"/>
            <a:ext cx="4103688" cy="624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Галерея художников, картины и живопись. Все о искусст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381500" cy="583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ВВАКУЛ :: Просмотр темы - Павел Шклярук"/>
          <p:cNvPicPr>
            <a:picLocks noChangeAspect="1" noChangeArrowheads="1"/>
          </p:cNvPicPr>
          <p:nvPr/>
        </p:nvPicPr>
        <p:blipFill>
          <a:blip r:embed="rId2" cstate="print"/>
          <a:srcRect r="16479"/>
          <a:stretch>
            <a:fillRect/>
          </a:stretch>
        </p:blipFill>
        <p:spPr bwMode="auto">
          <a:xfrm>
            <a:off x="251520" y="188640"/>
            <a:ext cx="444649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БАЛЕТ В ЖИВОПИСИ ПРОДОЛЖЕНИ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61447"/>
            <a:ext cx="4035177" cy="516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ы художника: Портрет - Сынок (этюд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1845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7687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йт для мам Мир женщины мама Супермама. All inclusive - Part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13097" cy="5544616"/>
          </a:xfrm>
          <a:prstGeom prst="rect">
            <a:avLst/>
          </a:prstGeom>
          <a:noFill/>
        </p:spPr>
      </p:pic>
      <p:pic>
        <p:nvPicPr>
          <p:cNvPr id="3" name="Picture 2" descr="Сибирская красавица. Женский портрет. Картина, фото девушки,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26997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11969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8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Дорогие, любимые, родные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9289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700" b="1" i="1" dirty="0" smtClean="0">
                <a:latin typeface="Times New Roman" pitchFamily="18" charset="0"/>
                <a:cs typeface="Times New Roman" pitchFamily="18" charset="0"/>
              </a:rPr>
              <a:t>План анализа фотографии</a:t>
            </a:r>
            <a:br>
              <a:rPr lang="ru-RU" sz="57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Прическа, цвет волос.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Цвет глаз, бровей.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Цвет губ, щек.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Одежда.</a:t>
            </a:r>
          </a:p>
          <a:p>
            <a:pPr marL="1143000" indent="-1143000">
              <a:buFont typeface="+mj-lt"/>
              <a:buAutoNum type="arabicPeriod"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5630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pic>
        <p:nvPicPr>
          <p:cNvPr id="10243" name="Picture 4" descr="Давайте попробуем За ПК - Картинка 17221/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42481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</TotalTime>
  <Words>15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Wingdings 2</vt:lpstr>
      <vt:lpstr>Perpetua</vt:lpstr>
      <vt:lpstr>Times New Roman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15</cp:revision>
  <dcterms:created xsi:type="dcterms:W3CDTF">2015-02-23T15:52:44Z</dcterms:created>
  <dcterms:modified xsi:type="dcterms:W3CDTF">2015-02-26T10:07:31Z</dcterms:modified>
</cp:coreProperties>
</file>