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89" r:id="rId3"/>
    <p:sldId id="292" r:id="rId4"/>
    <p:sldId id="294" r:id="rId5"/>
    <p:sldId id="298" r:id="rId6"/>
    <p:sldId id="303" r:id="rId7"/>
    <p:sldId id="301" r:id="rId8"/>
    <p:sldId id="263" r:id="rId9"/>
    <p:sldId id="273" r:id="rId10"/>
    <p:sldId id="272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7" autoAdjust="0"/>
  </p:normalViewPr>
  <p:slideViewPr>
    <p:cSldViewPr>
      <p:cViewPr varScale="1">
        <p:scale>
          <a:sx n="52" d="100"/>
          <a:sy n="52" d="100"/>
        </p:scale>
        <p:origin x="-1205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E375B-E6B4-4B42-BAD0-4138700870CB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7E146-7048-42C8-89F1-AE56B23E81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0B5FE6-D957-464B-AED7-6B0436647E3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1" y="244476"/>
            <a:ext cx="8388351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69601-D757-4982-832B-F41AA3AD0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412776"/>
            <a:ext cx="5832648" cy="2736304"/>
          </a:xfrm>
        </p:spPr>
        <p:txBody>
          <a:bodyPr>
            <a:prstTxWarp prst="textDeflateBottom">
              <a:avLst/>
            </a:prstTxWarp>
            <a:normAutofit/>
            <a:scene3d>
              <a:camera prst="perspectiveContrastingLeftFacing"/>
              <a:lightRig rig="threePt" dir="t"/>
            </a:scene3d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Олимпиада</a:t>
            </a:r>
            <a:b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r>
              <a:rPr lang="ru-RU" dirty="0" smtClean="0">
                <a:solidFill>
                  <a:srgbClr val="C00000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2014</a:t>
            </a:r>
            <a:endParaRPr lang="ru-RU" dirty="0">
              <a:solidFill>
                <a:srgbClr val="C00000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264696" cy="1752600"/>
          </a:xfrm>
        </p:spPr>
        <p:txBody>
          <a:bodyPr>
            <a:noAutofit/>
          </a:bodyPr>
          <a:lstStyle/>
          <a:p>
            <a:pPr algn="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Инструктор по физкультуре </a:t>
            </a:r>
          </a:p>
          <a:p>
            <a:pPr algn="r"/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</a:rPr>
              <a:t>Арчакова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Анна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Сергеевна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2013г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89593" y="528652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7109867" y="5335570"/>
            <a:ext cx="2128832" cy="993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89593" y="52865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Олимпийский огонь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Факел зажигают в Олимпии направленным пучком солнечных лучей, образованных вогнутым зеркалом. Свет Олимпийского огня символизирует чистоту, совершенствование, борьбу за победу, мир и дружбу. Традиция зажигать огонь на Олимпийских стадионах существует с 1928 года (на зимних Играх – с 1952 года). Олимпийский факел доставляется на главный стадион Игр во время церемонии открытия, где от него в специальной чаше зажигается огонь, который горит до закрытия Олимпийских игр.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89593" y="52865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Олимпийский флаг и гимн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7201" y="1357300"/>
            <a:ext cx="3971924" cy="514353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Олимпийский флаг поднимают во время исполнения </a:t>
            </a:r>
            <a:r>
              <a:rPr lang="ru-RU" b="1" dirty="0" smtClean="0"/>
              <a:t>Олимпийского гимна</a:t>
            </a:r>
            <a:r>
              <a:rPr lang="ru-RU" dirty="0" smtClean="0"/>
              <a:t>, который является музыкальным произведением греческого композитора </a:t>
            </a:r>
            <a:r>
              <a:rPr lang="ru-RU" dirty="0" err="1" smtClean="0"/>
              <a:t>Спироса</a:t>
            </a:r>
            <a:r>
              <a:rPr lang="ru-RU" dirty="0" smtClean="0"/>
              <a:t> Самара. Олимпийский гимн был официально утвержден Международным Олимпийским комитетом в 1958 году.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643051"/>
            <a:ext cx="4464384" cy="307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89593" y="52865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Желаем вам удачи в     соревнованиях друзья!!!!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C:\Users\Kirill\Downloads\cbf597dc80b3bf5121a5d0e6f099397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71869" y="2214554"/>
            <a:ext cx="1904996" cy="2382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C:\Users\Kirill\Downloads\37571d3cb9c29881ee7c983d204f864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42976" y="2285993"/>
            <a:ext cx="1735139" cy="216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 descr="C:\Users\Kirill\Downloads\fbd1f0c0c116ad7736a6fa0045101eb9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500827" y="2214554"/>
            <a:ext cx="1904996" cy="238125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000101" y="4714884"/>
            <a:ext cx="1785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Белый мишка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5000637"/>
            <a:ext cx="178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Зайка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5000636"/>
            <a:ext cx="178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Леопард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7181873" y="5613836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35516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Здравствуйте, друзья!</a:t>
            </a:r>
            <a:b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очень рады познакомиться с вами мы талисманы олимпийских игр Сочи 2014. Хотим немного рассказать о себе.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4" descr="C:\Users\Kirill\Downloads\cbf597dc80b3bf5121a5d0e6f0993974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71869" y="2214554"/>
            <a:ext cx="1904996" cy="2382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3" descr="C:\Users\Kirill\Downloads\37571d3cb9c29881ee7c983d204f8648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142976" y="2285993"/>
            <a:ext cx="1735139" cy="216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 descr="C:\Users\Kirill\Downloads\fbd1f0c0c116ad7736a6fa0045101eb9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6500827" y="2214554"/>
            <a:ext cx="1904996" cy="238125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1000101" y="4714884"/>
            <a:ext cx="17859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Белый мишка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43306" y="5000637"/>
            <a:ext cx="178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Зайка</a:t>
            </a:r>
            <a:endParaRPr lang="ru-RU" sz="32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26" y="5000636"/>
            <a:ext cx="1785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Леопард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43495" cy="497207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2290" name="Picture 2" descr="C:\Users\123\Desktop\fbd1f0c0c116ad7736a6fa0045101eb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915816" y="1700808"/>
            <a:ext cx="3443647" cy="430455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горный Леопард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белый мишка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1" y="2564904"/>
            <a:ext cx="1910015" cy="400736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3314" name="Picture 2" descr="C:\Users\123\Desktop\37571d3cb9c29881ee7c983d204f8648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275856" y="1484784"/>
            <a:ext cx="3746343" cy="468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Зайка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2602632" cy="370527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  <p:pic>
        <p:nvPicPr>
          <p:cNvPr id="14338" name="Picture 2" descr="C:\Users\123\Desktop\cbf597dc80b3bf5121a5d0e6f0993974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2843808" y="1556792"/>
            <a:ext cx="3714776" cy="4643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0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</a:p>
        </p:txBody>
      </p:sp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691680" y="3978224"/>
            <a:ext cx="6168937" cy="2879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476672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</a:rPr>
              <a:t>Теперь познакомимся  с символикой олимпийских игр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1"/>
            <a:ext cx="640871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	</a:t>
            </a:r>
          </a:p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Синий </a:t>
            </a:r>
            <a:r>
              <a:rPr lang="ru-RU" sz="2800" b="1" dirty="0" smtClean="0"/>
              <a:t>	</a:t>
            </a:r>
          </a:p>
          <a:p>
            <a:r>
              <a:rPr lang="ru-RU" sz="2800" b="1" dirty="0" smtClean="0"/>
              <a:t>Европа	</a:t>
            </a:r>
          </a:p>
          <a:p>
            <a:r>
              <a:rPr lang="ru-RU" sz="2800" dirty="0" smtClean="0"/>
              <a:t> </a:t>
            </a:r>
            <a:endParaRPr lang="ru-RU" sz="2800" b="1" dirty="0" smtClean="0"/>
          </a:p>
          <a:p>
            <a:r>
              <a:rPr lang="ru-RU" sz="2800" b="1" dirty="0" smtClean="0"/>
              <a:t>Черный 	</a:t>
            </a:r>
          </a:p>
          <a:p>
            <a:r>
              <a:rPr lang="ru-RU" sz="2800" b="1" dirty="0" smtClean="0"/>
              <a:t>Африка</a:t>
            </a:r>
          </a:p>
          <a:p>
            <a:r>
              <a:rPr lang="ru-RU" sz="2800" b="1" dirty="0" smtClean="0"/>
              <a:t> 	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Красный </a:t>
            </a:r>
            <a:r>
              <a:rPr lang="ru-RU" sz="2800" b="1" dirty="0" smtClean="0"/>
              <a:t>	</a:t>
            </a:r>
          </a:p>
          <a:p>
            <a:r>
              <a:rPr lang="ru-RU" sz="2800" b="1" dirty="0" smtClean="0"/>
              <a:t>Америка	</a:t>
            </a:r>
          </a:p>
          <a:p>
            <a:r>
              <a:rPr lang="ru-RU" sz="2800" b="1" dirty="0" smtClean="0"/>
              <a:t> 	</a:t>
            </a:r>
          </a:p>
          <a:p>
            <a:r>
              <a:rPr lang="ru-RU" sz="2800" b="1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FF00"/>
                </a:solidFill>
              </a:rPr>
              <a:t>Желтый </a:t>
            </a:r>
            <a:r>
              <a:rPr lang="ru-RU" sz="2800" b="1" dirty="0" smtClean="0"/>
              <a:t>	</a:t>
            </a:r>
          </a:p>
          <a:p>
            <a:r>
              <a:rPr lang="ru-RU" sz="2800" b="1" dirty="0" smtClean="0"/>
              <a:t>Азия	</a:t>
            </a:r>
          </a:p>
          <a:p>
            <a:r>
              <a:rPr lang="ru-RU" sz="2800" b="1" dirty="0" smtClean="0"/>
              <a:t>	</a:t>
            </a:r>
          </a:p>
          <a:p>
            <a:r>
              <a:rPr lang="ru-RU" sz="2800" b="1" dirty="0" smtClean="0">
                <a:solidFill>
                  <a:srgbClr val="00B050"/>
                </a:solidFill>
              </a:rPr>
              <a:t>Зеленый</a:t>
            </a:r>
            <a:r>
              <a:rPr lang="ru-RU" sz="2800" b="1" dirty="0" smtClean="0"/>
              <a:t>	</a:t>
            </a:r>
          </a:p>
          <a:p>
            <a:r>
              <a:rPr lang="ru-RU" sz="2800" b="1" dirty="0" smtClean="0"/>
              <a:t>Австралия</a:t>
            </a:r>
            <a:endParaRPr lang="ru-RU" sz="2800" b="1" dirty="0"/>
          </a:p>
        </p:txBody>
      </p:sp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428861" y="1857365"/>
            <a:ext cx="6168937" cy="2879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 rot="19452635">
            <a:off x="-124753" y="314316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214291"/>
            <a:ext cx="8229600" cy="591187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                   Олимпийский девиз </a:t>
            </a:r>
            <a:endParaRPr lang="ru-RU" dirty="0" smtClean="0"/>
          </a:p>
          <a:p>
            <a:r>
              <a:rPr lang="ru-RU" b="1" i="1" dirty="0" smtClean="0">
                <a:solidFill>
                  <a:srgbClr val="002060"/>
                </a:solidFill>
              </a:rPr>
              <a:t>                           "Быстрее, выше,  сильнее"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r>
              <a:rPr lang="ru-RU" dirty="0" smtClean="0"/>
              <a:t>         </a:t>
            </a:r>
            <a:r>
              <a:rPr lang="ru-RU" b="1" dirty="0" smtClean="0">
                <a:solidFill>
                  <a:srgbClr val="C00000"/>
                </a:solidFill>
              </a:rPr>
              <a:t>Олимпийский принцип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b="1" i="1" dirty="0" smtClean="0">
                <a:solidFill>
                  <a:srgbClr val="0070C0"/>
                </a:solidFill>
              </a:rPr>
              <a:t>"Самое важное в Олимпийских играх - не победа, а участие, также как в жизни самое главное - не триумф, а борьба"</a:t>
            </a:r>
            <a:r>
              <a:rPr lang="ru-RU" dirty="0" smtClean="0">
                <a:solidFill>
                  <a:srgbClr val="0070C0"/>
                </a:solidFill>
              </a:rPr>
              <a:t>. </a:t>
            </a:r>
            <a:r>
              <a:rPr lang="ru-RU" dirty="0" smtClean="0"/>
              <a:t>Этот принцип был определён в 1896 году основателем современных Игр Пьером де Кубертеном.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Олимпийская клятва</a:t>
            </a:r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0070C0"/>
                </a:solidFill>
              </a:rPr>
              <a:t>"Я обещаю, что мы будем участвовать в этих Олимпийских играх, уважая и соблюдая правила, по которым они проводятся, в истинно спортивном духе, во славу спорта и чести наших команд".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7" descr="picture"/>
          <p:cNvPicPr>
            <a:picLocks noChangeAspect="1" noChangeArrowheads="1"/>
          </p:cNvPicPr>
          <p:nvPr/>
        </p:nvPicPr>
        <p:blipFill>
          <a:blip r:embed="rId2" cstate="print">
            <a:lum contrast="6000"/>
          </a:blip>
          <a:srcRect/>
          <a:stretch>
            <a:fillRect/>
          </a:stretch>
        </p:blipFill>
        <p:spPr bwMode="auto">
          <a:xfrm>
            <a:off x="0" y="1"/>
            <a:ext cx="9972675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926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1" y="188914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6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Факельная эстафета</a:t>
            </a:r>
          </a:p>
        </p:txBody>
      </p:sp>
      <p:pic>
        <p:nvPicPr>
          <p:cNvPr id="55301" name="Picture 8" descr="Генрих Фридрих Фюгер. Прометей приносит огонь людям (1817 г.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571854"/>
            <a:ext cx="2301191" cy="32861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1" y="1278915"/>
            <a:ext cx="10358479" cy="2123658"/>
          </a:xfrm>
          <a:prstGeom prst="rect">
            <a:avLst/>
          </a:prstGeom>
          <a:noFill/>
          <a:ln w="9525" algn="ctr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ru-RU" sz="4400" b="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огонь зажигается от солнечных лучей в </a:t>
            </a:r>
            <a:r>
              <a:rPr lang="ru-RU" sz="4400" b="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Олимпии </a:t>
            </a:r>
            <a:r>
              <a:rPr lang="ru-RU" sz="4400" b="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 </a:t>
            </a:r>
            <a:r>
              <a:rPr lang="ru-RU" sz="4400" b="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доставляется </a:t>
            </a:r>
            <a:r>
              <a:rPr lang="ru-RU" sz="4400" b="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факельной эстафетой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спортсменов </a:t>
            </a:r>
            <a:r>
              <a:rPr lang="ru-RU" sz="4400" b="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в </a:t>
            </a:r>
            <a:r>
              <a:rPr lang="ru-RU" sz="4400" b="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город - организатор </a:t>
            </a:r>
            <a:r>
              <a:rPr lang="ru-RU" sz="4400" b="0" dirty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Игр</a:t>
            </a:r>
            <a:r>
              <a:rPr lang="ru-RU" sz="4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itchFamily="66" charset="0"/>
              </a:rPr>
              <a:t> </a:t>
            </a:r>
          </a:p>
        </p:txBody>
      </p:sp>
      <p:sp>
        <p:nvSpPr>
          <p:cNvPr id="7" name="Rectangle 3"/>
          <p:cNvSpPr txBox="1">
            <a:spLocks noRot="1" noChangeArrowheads="1"/>
          </p:cNvSpPr>
          <p:nvPr/>
        </p:nvSpPr>
        <p:spPr>
          <a:xfrm>
            <a:off x="4143373" y="4357694"/>
            <a:ext cx="5000628" cy="1643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у подножия горы </a:t>
            </a:r>
            <a:r>
              <a:rPr kumimoji="0" lang="ru-RU" sz="3200" b="0" i="1" u="none" strike="noStrike" kern="120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rial Black" pitchFamily="34" charset="0"/>
                <a:ea typeface="+mn-ea"/>
                <a:cs typeface="+mn-cs"/>
              </a:rPr>
              <a:t>КРОНОС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rgbClr val="006699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197</Words>
  <Application>Microsoft Office PowerPoint</Application>
  <PresentationFormat>Экран (4:3)</PresentationFormat>
  <Paragraphs>50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Олимпиада 2014</vt:lpstr>
      <vt:lpstr>             Здравствуйте, друзья! Мы очень рады познакомиться с вами мы талисманы олимпийских игр Сочи 2014. Хотим немного рассказать о себе.</vt:lpstr>
      <vt:lpstr>Я горный Леопард</vt:lpstr>
      <vt:lpstr>Я белый мишка</vt:lpstr>
      <vt:lpstr>Я Зайка</vt:lpstr>
      <vt:lpstr>Слайд 6</vt:lpstr>
      <vt:lpstr>Слайд 7</vt:lpstr>
      <vt:lpstr>Слайд 8</vt:lpstr>
      <vt:lpstr>Факельная эстафета</vt:lpstr>
      <vt:lpstr>        Олимпийский огонь</vt:lpstr>
      <vt:lpstr>        Олимпийский флаг и гимн</vt:lpstr>
      <vt:lpstr> Желаем вам удачи в     соревнованиях друзья!!!!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анютка</cp:lastModifiedBy>
  <cp:revision>39</cp:revision>
  <dcterms:created xsi:type="dcterms:W3CDTF">2013-02-03T11:28:26Z</dcterms:created>
  <dcterms:modified xsi:type="dcterms:W3CDTF">2013-11-21T11:29:05Z</dcterms:modified>
</cp:coreProperties>
</file>