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24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67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86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22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90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6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6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14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3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65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5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6D5B-B2E2-4AF7-8B0E-0581F9F48B49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5B91-7269-458F-8B60-0F578EFA3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5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32113" y="332656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</a:p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4644008" y="328294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Метапредметная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компетентность</a:t>
            </a:r>
          </a:p>
          <a:p>
            <a:pPr algn="ctr"/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 BONE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155806" y="3429000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ТРКМ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поток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ысли, мнение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ешение проблем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абота в группе</a:t>
            </a:r>
          </a:p>
          <a:p>
            <a:pPr algn="ctr"/>
            <a:endParaRPr lang="ru-RU" sz="6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4667701" y="3410065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умения</a:t>
            </a:r>
          </a:p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9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07504" y="188640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Медиаобразовател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мения: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информации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– решение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Вычленять главное в потоке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4668617" y="189406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– информатика - инструмент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132113" y="3429000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Объяснительно-иллюстративный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Репродуктивный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Проблемно-поисковый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4716016" y="3429000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– какие</a:t>
            </a:r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07504" y="188640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	Теория (фаза вызова): повторение, закрепление навыков, новый материал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	Практическая: закрепление, интеграция знаний 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	Рефлексия</a:t>
            </a:r>
          </a:p>
          <a:p>
            <a:pPr marL="342900" indent="-342900">
              <a:buAutoNum type="arabicPlain" startAt="7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</a:p>
          <a:p>
            <a:pPr marL="342900" indent="-342900">
              <a:buAutoNum type="arabicPlain" startAt="7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Занимательное ДЗ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4668617" y="189406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Изменения. Какие, почему.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132113" y="3429000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 ли мне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742950" indent="-742950">
              <a:buAutoNum type="arabicPlain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  <a:p>
            <a:pPr marL="742950" indent="-742950">
              <a:buAutoNum type="arabicPlain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Перегрузка</a:t>
            </a:r>
          </a:p>
          <a:p>
            <a:pPr marL="742950" indent="-742950">
              <a:buAutoNum type="arabicPlain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учения</a:t>
            </a:r>
          </a:p>
        </p:txBody>
      </p:sp>
      <p:sp>
        <p:nvSpPr>
          <p:cNvPr id="7" name="Загнутый угол 6"/>
          <p:cNvSpPr/>
          <p:nvPr/>
        </p:nvSpPr>
        <p:spPr>
          <a:xfrm>
            <a:off x="4716016" y="3429000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и недостатков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иначе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1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107504" y="188640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из урока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4668616" y="189406"/>
            <a:ext cx="4367879" cy="255815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23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87</Words>
  <Application>Microsoft Office PowerPoint</Application>
  <PresentationFormat>Экран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Астафьев Сергей Валерьевич</dc:creator>
  <cp:lastModifiedBy>Астафьев Сергей Валерьевич</cp:lastModifiedBy>
  <cp:revision>10</cp:revision>
  <cp:lastPrinted>2015-02-26T10:19:05Z</cp:lastPrinted>
  <dcterms:created xsi:type="dcterms:W3CDTF">2015-02-26T08:03:55Z</dcterms:created>
  <dcterms:modified xsi:type="dcterms:W3CDTF">2015-02-26T13:10:50Z</dcterms:modified>
</cp:coreProperties>
</file>