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85F"/>
    <a:srgbClr val="F62222"/>
    <a:srgbClr val="BC2922"/>
    <a:srgbClr val="950F05"/>
    <a:srgbClr val="F85A5A"/>
    <a:srgbClr val="F51111"/>
    <a:srgbClr val="EB1B1B"/>
    <a:srgbClr val="C01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3677" autoAdjust="0"/>
  </p:normalViewPr>
  <p:slideViewPr>
    <p:cSldViewPr>
      <p:cViewPr varScale="1">
        <p:scale>
          <a:sx n="105" d="100"/>
          <a:sy n="10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E85C-12D8-4E7F-A40E-648F4A545D4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4ACFD-7A7C-47DE-BDB0-03582906F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0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5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6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3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1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73152"/>
            <a:ext cx="6626352" cy="917448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1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1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0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4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D9F8-B43C-4F13-A1F7-75C7E20AEE1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08B42-939E-488E-BA8E-51C7FB45C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7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443950" y="-39414"/>
            <a:ext cx="6626352" cy="917448"/>
          </a:xfrm>
        </p:spPr>
        <p:txBody>
          <a:bodyPr/>
          <a:lstStyle/>
          <a:p>
            <a:r>
              <a:rPr lang="ru-RU" dirty="0" smtClean="0"/>
              <a:t>Диаграмма </a:t>
            </a:r>
            <a:r>
              <a:rPr lang="ru-RU" dirty="0" smtClean="0"/>
              <a:t>«</a:t>
            </a:r>
            <a:r>
              <a:rPr lang="en-US" dirty="0" smtClean="0"/>
              <a:t>Fish Bone</a:t>
            </a:r>
            <a:r>
              <a:rPr lang="ru-RU" dirty="0" smtClean="0"/>
              <a:t>»</a:t>
            </a:r>
            <a:endParaRPr lang="en-US" dirty="0"/>
          </a:p>
        </p:txBody>
      </p:sp>
      <p:grpSp>
        <p:nvGrpSpPr>
          <p:cNvPr id="91" name="Group 90"/>
          <p:cNvGrpSpPr/>
          <p:nvPr/>
        </p:nvGrpSpPr>
        <p:grpSpPr>
          <a:xfrm>
            <a:off x="320274" y="1433345"/>
            <a:ext cx="8671326" cy="4597836"/>
            <a:chOff x="730980" y="1646304"/>
            <a:chExt cx="7785223" cy="4211044"/>
          </a:xfrm>
        </p:grpSpPr>
        <p:cxnSp>
          <p:nvCxnSpPr>
            <p:cNvPr id="28" name="Straight Connector 27"/>
            <p:cNvCxnSpPr>
              <a:stCxn id="20" idx="2"/>
            </p:cNvCxnSpPr>
            <p:nvPr/>
          </p:nvCxnSpPr>
          <p:spPr>
            <a:xfrm>
              <a:off x="5386782" y="2131368"/>
              <a:ext cx="762000" cy="1540150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2"/>
            </p:cNvCxnSpPr>
            <p:nvPr/>
          </p:nvCxnSpPr>
          <p:spPr>
            <a:xfrm>
              <a:off x="3684278" y="1646304"/>
              <a:ext cx="1143000" cy="2103120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2"/>
            </p:cNvCxnSpPr>
            <p:nvPr/>
          </p:nvCxnSpPr>
          <p:spPr>
            <a:xfrm>
              <a:off x="2084061" y="2229379"/>
              <a:ext cx="1143000" cy="1528775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45" idx="0"/>
            </p:cNvCxnSpPr>
            <p:nvPr/>
          </p:nvCxnSpPr>
          <p:spPr>
            <a:xfrm flipV="1">
              <a:off x="5531580" y="3905759"/>
              <a:ext cx="609600" cy="1535826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4" idx="0"/>
            </p:cNvCxnSpPr>
            <p:nvPr/>
          </p:nvCxnSpPr>
          <p:spPr>
            <a:xfrm flipV="1">
              <a:off x="3792781" y="3849084"/>
              <a:ext cx="1060545" cy="2008264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43" idx="0"/>
            </p:cNvCxnSpPr>
            <p:nvPr/>
          </p:nvCxnSpPr>
          <p:spPr>
            <a:xfrm flipV="1">
              <a:off x="2040205" y="4054230"/>
              <a:ext cx="1213562" cy="1612482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0980" y="2259654"/>
              <a:ext cx="7785223" cy="2960610"/>
            </a:xfrm>
            <a:custGeom>
              <a:avLst/>
              <a:gdLst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801983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801983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83886 w 7785223"/>
                <a:gd name="connsiteY18" fmla="*/ 1786984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785223" h="2960610">
                  <a:moveTo>
                    <a:pt x="6458167" y="833882"/>
                  </a:moveTo>
                  <a:cubicBezTo>
                    <a:pt x="6319152" y="833882"/>
                    <a:pt x="6206458" y="946576"/>
                    <a:pt x="6206458" y="1085591"/>
                  </a:cubicBezTo>
                  <a:cubicBezTo>
                    <a:pt x="6206458" y="1224606"/>
                    <a:pt x="6319152" y="1337300"/>
                    <a:pt x="6458167" y="1337300"/>
                  </a:cubicBezTo>
                  <a:cubicBezTo>
                    <a:pt x="6597182" y="1337300"/>
                    <a:pt x="6709876" y="1224606"/>
                    <a:pt x="6709876" y="1085591"/>
                  </a:cubicBezTo>
                  <a:cubicBezTo>
                    <a:pt x="6709876" y="946576"/>
                    <a:pt x="6597182" y="833882"/>
                    <a:pt x="6458167" y="833882"/>
                  </a:cubicBezTo>
                  <a:close/>
                  <a:moveTo>
                    <a:pt x="124054" y="0"/>
                  </a:moveTo>
                  <a:cubicBezTo>
                    <a:pt x="124054" y="0"/>
                    <a:pt x="694494" y="17040"/>
                    <a:pt x="881802" y="766777"/>
                  </a:cubicBezTo>
                  <a:cubicBezTo>
                    <a:pt x="975349" y="1143344"/>
                    <a:pt x="1108255" y="1399114"/>
                    <a:pt x="1232618" y="1485722"/>
                  </a:cubicBezTo>
                  <a:cubicBezTo>
                    <a:pt x="1356981" y="1572330"/>
                    <a:pt x="1831368" y="1540253"/>
                    <a:pt x="2569785" y="1533897"/>
                  </a:cubicBezTo>
                  <a:cubicBezTo>
                    <a:pt x="3308202" y="1527541"/>
                    <a:pt x="4961056" y="1460173"/>
                    <a:pt x="5663118" y="1447586"/>
                  </a:cubicBezTo>
                  <a:cubicBezTo>
                    <a:pt x="5764083" y="633577"/>
                    <a:pt x="6000518" y="305361"/>
                    <a:pt x="6184373" y="217410"/>
                  </a:cubicBezTo>
                  <a:cubicBezTo>
                    <a:pt x="6504706" y="184050"/>
                    <a:pt x="7316553" y="874307"/>
                    <a:pt x="7585117" y="1247424"/>
                  </a:cubicBezTo>
                  <a:cubicBezTo>
                    <a:pt x="7737800" y="1452337"/>
                    <a:pt x="7785205" y="1625731"/>
                    <a:pt x="7785223" y="1625797"/>
                  </a:cubicBezTo>
                  <a:cubicBezTo>
                    <a:pt x="7785158" y="1625937"/>
                    <a:pt x="7690374" y="1830829"/>
                    <a:pt x="7506128" y="2067231"/>
                  </a:cubicBezTo>
                  <a:cubicBezTo>
                    <a:pt x="7395543" y="2209120"/>
                    <a:pt x="7263894" y="2377287"/>
                    <a:pt x="7074320" y="2519175"/>
                  </a:cubicBezTo>
                  <a:cubicBezTo>
                    <a:pt x="6895320" y="2340543"/>
                    <a:pt x="6737376" y="2324743"/>
                    <a:pt x="6737299" y="2324735"/>
                  </a:cubicBezTo>
                  <a:cubicBezTo>
                    <a:pt x="6737317" y="2324764"/>
                    <a:pt x="6868950" y="2545458"/>
                    <a:pt x="6911075" y="2629534"/>
                  </a:cubicBezTo>
                  <a:cubicBezTo>
                    <a:pt x="6705703" y="2760914"/>
                    <a:pt x="6463469" y="2876528"/>
                    <a:pt x="6173841" y="2960610"/>
                  </a:cubicBezTo>
                  <a:cubicBezTo>
                    <a:pt x="6173686" y="2960472"/>
                    <a:pt x="5712200" y="2625849"/>
                    <a:pt x="5683886" y="1786984"/>
                  </a:cubicBezTo>
                  <a:cubicBezTo>
                    <a:pt x="5351100" y="1778601"/>
                    <a:pt x="4997819" y="1710631"/>
                    <a:pt x="4260900" y="1707212"/>
                  </a:cubicBezTo>
                  <a:cubicBezTo>
                    <a:pt x="3523981" y="1703793"/>
                    <a:pt x="1406504" y="1698533"/>
                    <a:pt x="1262370" y="1766472"/>
                  </a:cubicBezTo>
                  <a:cubicBezTo>
                    <a:pt x="1118236" y="1834411"/>
                    <a:pt x="1130100" y="2066835"/>
                    <a:pt x="907344" y="2381268"/>
                  </a:cubicBezTo>
                  <a:cubicBezTo>
                    <a:pt x="684588" y="2695701"/>
                    <a:pt x="192167" y="2960610"/>
                    <a:pt x="192166" y="2960610"/>
                  </a:cubicBezTo>
                  <a:cubicBezTo>
                    <a:pt x="243251" y="2474985"/>
                    <a:pt x="136825" y="2313110"/>
                    <a:pt x="149596" y="2142715"/>
                  </a:cubicBezTo>
                  <a:cubicBezTo>
                    <a:pt x="175137" y="1836023"/>
                    <a:pt x="515658" y="1640074"/>
                    <a:pt x="515699" y="1640050"/>
                  </a:cubicBezTo>
                  <a:cubicBezTo>
                    <a:pt x="515699" y="1640050"/>
                    <a:pt x="68713" y="1431317"/>
                    <a:pt x="4858" y="958471"/>
                  </a:cubicBezTo>
                  <a:cubicBezTo>
                    <a:pt x="-41969" y="604902"/>
                    <a:pt x="268793" y="481366"/>
                    <a:pt x="12405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888C0"/>
                </a:gs>
                <a:gs pos="0">
                  <a:srgbClr val="17385F"/>
                </a:gs>
              </a:gsLst>
              <a:lin ang="16200000" scaled="1"/>
              <a:tileRect/>
            </a:gradFill>
            <a:ln w="1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1440232" y="1542187"/>
            <a:ext cx="1219200" cy="668740"/>
          </a:xfrm>
          <a:prstGeom prst="roundRect">
            <a:avLst>
              <a:gd name="adj" fmla="val 4267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048000" y="956266"/>
            <a:ext cx="1219200" cy="668740"/>
          </a:xfrm>
          <a:prstGeom prst="roundRect">
            <a:avLst>
              <a:gd name="adj" fmla="val 4267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757126" y="1433345"/>
            <a:ext cx="1219200" cy="668740"/>
          </a:xfrm>
          <a:prstGeom prst="roundRect">
            <a:avLst>
              <a:gd name="adj" fmla="val 4267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1414832" y="5680350"/>
            <a:ext cx="1219200" cy="668740"/>
          </a:xfrm>
          <a:prstGeom prst="roundRect">
            <a:avLst>
              <a:gd name="adj" fmla="val 4267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3175367" y="5858306"/>
            <a:ext cx="1219200" cy="668740"/>
          </a:xfrm>
          <a:prstGeom prst="roundRect">
            <a:avLst>
              <a:gd name="adj" fmla="val 4267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4921980" y="5441585"/>
            <a:ext cx="1219200" cy="668740"/>
          </a:xfrm>
          <a:prstGeom prst="roundRect">
            <a:avLst>
              <a:gd name="adj" fmla="val 4267"/>
            </a:avLst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15840" y="2269007"/>
            <a:ext cx="1335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Виды </a:t>
            </a:r>
          </a:p>
          <a:p>
            <a:r>
              <a:rPr lang="ru-RU" dirty="0" smtClean="0"/>
              <a:t>алгоритмов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440232" y="2915338"/>
            <a:ext cx="1099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Способы </a:t>
            </a:r>
          </a:p>
          <a:p>
            <a:r>
              <a:rPr lang="ru-RU" dirty="0" smtClean="0"/>
              <a:t>записи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974830" y="3083309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Основные </a:t>
            </a:r>
          </a:p>
          <a:p>
            <a:r>
              <a:rPr lang="ru-RU" dirty="0" smtClean="0"/>
              <a:t>понятия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370078" y="2057400"/>
            <a:ext cx="1850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Решение задачи </a:t>
            </a:r>
            <a:endParaRPr lang="ru-RU" dirty="0" smtClean="0"/>
          </a:p>
          <a:p>
            <a:pPr algn="ctr"/>
            <a:r>
              <a:rPr lang="ru-RU" dirty="0" smtClean="0"/>
              <a:t>на</a:t>
            </a:r>
            <a:r>
              <a:rPr lang="ru-RU" dirty="0" smtClean="0"/>
              <a:t> </a:t>
            </a:r>
            <a:r>
              <a:rPr lang="ru-RU" dirty="0" smtClean="0"/>
              <a:t>ЯП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337306" y="2269007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851096" y="2282805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Лень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286000" y="2581492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668832" y="3227823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895600" y="3406474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4267200" y="2625971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017520" y="2210927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5150580" y="3250814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849483" y="2620631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1790700" y="4495800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316780" y="5105400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563084" y="4485120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159980" y="5311238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050186" y="4700059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5817129" y="5257800"/>
            <a:ext cx="990600" cy="106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3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17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Диаграмма «Fish Bone»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Астафьев Сергей Валерьевич</cp:lastModifiedBy>
  <cp:revision>20</cp:revision>
  <cp:lastPrinted>2015-02-19T05:01:55Z</cp:lastPrinted>
  <dcterms:created xsi:type="dcterms:W3CDTF">2012-12-17T09:47:55Z</dcterms:created>
  <dcterms:modified xsi:type="dcterms:W3CDTF">2015-02-19T05:01:58Z</dcterms:modified>
</cp:coreProperties>
</file>