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6D3-E7A6-4F82-97B4-A2C4194FF21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946D-E8CC-4C56-9852-79BFAD2B6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1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6D3-E7A6-4F82-97B4-A2C4194FF21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946D-E8CC-4C56-9852-79BFAD2B6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7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6D3-E7A6-4F82-97B4-A2C4194FF21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946D-E8CC-4C56-9852-79BFAD2B6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1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6D3-E7A6-4F82-97B4-A2C4194FF21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946D-E8CC-4C56-9852-79BFAD2B6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8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6D3-E7A6-4F82-97B4-A2C4194FF21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946D-E8CC-4C56-9852-79BFAD2B6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6D3-E7A6-4F82-97B4-A2C4194FF21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946D-E8CC-4C56-9852-79BFAD2B6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6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6D3-E7A6-4F82-97B4-A2C4194FF21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946D-E8CC-4C56-9852-79BFAD2B6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2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6D3-E7A6-4F82-97B4-A2C4194FF21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946D-E8CC-4C56-9852-79BFAD2B6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3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6D3-E7A6-4F82-97B4-A2C4194FF21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946D-E8CC-4C56-9852-79BFAD2B6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9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6D3-E7A6-4F82-97B4-A2C4194FF21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946D-E8CC-4C56-9852-79BFAD2B6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61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86D3-E7A6-4F82-97B4-A2C4194FF21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D946D-E8CC-4C56-9852-79BFAD2B6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3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F86D3-E7A6-4F82-97B4-A2C4194FF216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D946D-E8CC-4C56-9852-79BFAD2B6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07496" y="-99392"/>
            <a:ext cx="45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Скажи мне – и я забуду,</a:t>
            </a:r>
          </a:p>
          <a:p>
            <a:r>
              <a:rPr lang="ru-RU" sz="2800" b="1" i="1" dirty="0"/>
              <a:t>Покажи мне – и я запомню,</a:t>
            </a:r>
          </a:p>
          <a:p>
            <a:r>
              <a:rPr lang="ru-RU" sz="2800" b="1" i="1" dirty="0"/>
              <a:t>Вовлеки меня – и я пойму.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90" y="1204342"/>
            <a:ext cx="46386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25" y="2780928"/>
            <a:ext cx="44481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44" y="-531440"/>
            <a:ext cx="2464689" cy="419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5" y="4873699"/>
            <a:ext cx="90201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4486" y="3573016"/>
            <a:ext cx="1605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8 класс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582869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25 февраля 2015 года</a:t>
            </a:r>
          </a:p>
        </p:txBody>
      </p:sp>
    </p:spTree>
    <p:extLst>
      <p:ext uri="{BB962C8B-B14F-4D97-AF65-F5344CB8AC3E}">
        <p14:creationId xmlns:p14="http://schemas.microsoft.com/office/powerpoint/2010/main" val="39574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99392"/>
            <a:ext cx="4834025" cy="72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35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380"/>
            <a:ext cx="9252520" cy="542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16632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Домашнее задание для любознательных</a:t>
            </a:r>
          </a:p>
        </p:txBody>
      </p:sp>
    </p:spTree>
    <p:extLst>
      <p:ext uri="{BB962C8B-B14F-4D97-AF65-F5344CB8AC3E}">
        <p14:creationId xmlns:p14="http://schemas.microsoft.com/office/powerpoint/2010/main" val="973028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5770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915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" y="-60156"/>
            <a:ext cx="93152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48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819472"/>
            <a:ext cx="641762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-99392"/>
            <a:ext cx="3580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Цели и задачи урока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84129"/>
              </p:ext>
            </p:extLst>
          </p:nvPr>
        </p:nvGraphicFramePr>
        <p:xfrm>
          <a:off x="179512" y="1484784"/>
          <a:ext cx="8640960" cy="5040560"/>
        </p:xfrm>
        <a:graphic>
          <a:graphicData uri="http://schemas.openxmlformats.org/drawingml/2006/table">
            <a:tbl>
              <a:tblPr/>
              <a:tblGrid>
                <a:gridCol w="3026064"/>
                <a:gridCol w="2509501"/>
                <a:gridCol w="3105395"/>
              </a:tblGrid>
              <a:tr h="495315"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effectLst/>
                          <a:latin typeface="Times New Roman"/>
                        </a:rPr>
                        <a:t>Вспомнить</a:t>
                      </a:r>
                      <a:endParaRPr lang="ru-RU" sz="1200" dirty="0"/>
                    </a:p>
                  </a:txBody>
                  <a:tcPr marL="62788" marR="62788" marT="31394" marB="31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>
                          <a:effectLst/>
                          <a:latin typeface="Times New Roman"/>
                        </a:rPr>
                        <a:t>Узнать</a:t>
                      </a:r>
                      <a:endParaRPr lang="ru-RU" sz="1200" dirty="0"/>
                    </a:p>
                  </a:txBody>
                  <a:tcPr marL="62788" marR="62788" marT="31394" marB="31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mtClean="0">
                          <a:effectLst/>
                          <a:latin typeface="Times New Roman"/>
                        </a:rPr>
                        <a:t>Научиться</a:t>
                      </a:r>
                      <a:endParaRPr lang="ru-RU" sz="1200" dirty="0"/>
                    </a:p>
                  </a:txBody>
                  <a:tcPr marL="62788" marR="62788" marT="31394" marB="31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54524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Times New Roman"/>
                        </a:rPr>
                        <a:t>·Определение алгоритма </a:t>
                      </a:r>
                      <a:endParaRPr lang="ru-RU" sz="1600" dirty="0" smtClean="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Times New Roman"/>
                        </a:rPr>
                        <a:t>·</a:t>
                      </a:r>
                      <a:r>
                        <a:rPr lang="ru-RU" sz="1600" dirty="0">
                          <a:effectLst/>
                          <a:latin typeface="Times New Roman"/>
                        </a:rPr>
                        <a:t>Виды конструкций </a:t>
                      </a:r>
                      <a:endParaRPr lang="ru-RU" sz="1600" dirty="0" smtClean="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Times New Roman"/>
                        </a:rPr>
                        <a:t>·</a:t>
                      </a:r>
                      <a:r>
                        <a:rPr lang="ru-RU" sz="1600" dirty="0">
                          <a:effectLst/>
                          <a:latin typeface="Times New Roman"/>
                        </a:rPr>
                        <a:t>Кто исполнитель </a:t>
                      </a:r>
                      <a:endParaRPr lang="ru-RU" sz="1600" dirty="0" smtClean="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Times New Roman"/>
                        </a:rPr>
                        <a:t>·</a:t>
                      </a:r>
                      <a:r>
                        <a:rPr lang="ru-RU" sz="1600" dirty="0">
                          <a:effectLst/>
                          <a:latin typeface="Times New Roman"/>
                        </a:rPr>
                        <a:t>Язык программирования ·Операторы ввода и вывода ·Линейная конструкция ·Оператор присваивания ·Структуру программы ·Управление программой</a:t>
                      </a:r>
                      <a:endParaRPr lang="ru-RU" sz="1200" dirty="0"/>
                    </a:p>
                  </a:txBody>
                  <a:tcPr marL="62788" marR="62788" marT="31394" marB="31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  <a:latin typeface="Times New Roman"/>
                        </a:rPr>
                        <a:t>·Основы программирования </a:t>
                      </a:r>
                      <a:endParaRPr lang="ru-RU" sz="1600" dirty="0" smtClean="0">
                        <a:effectLst/>
                        <a:latin typeface="Times New Roman"/>
                      </a:endParaRP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Times New Roman"/>
                        </a:rPr>
                        <a:t>·</a:t>
                      </a:r>
                      <a:r>
                        <a:rPr lang="ru-RU" sz="1600" dirty="0">
                          <a:effectLst/>
                          <a:latin typeface="Times New Roman"/>
                        </a:rPr>
                        <a:t>Новые операторы ·Способы решения задач ·Структуру программы</a:t>
                      </a:r>
                      <a:endParaRPr lang="ru-RU" sz="1200" dirty="0"/>
                    </a:p>
                  </a:txBody>
                  <a:tcPr marL="62788" marR="62788" marT="31394" marB="31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effectLst/>
                          <a:latin typeface="Times New Roman"/>
                        </a:rPr>
                        <a:t>·Работать в </a:t>
                      </a:r>
                      <a:r>
                        <a:rPr lang="ru-RU" sz="1600" dirty="0" err="1" smtClean="0">
                          <a:effectLst/>
                          <a:latin typeface="Times New Roman"/>
                        </a:rPr>
                        <a:t>Pascal</a:t>
                      </a:r>
                      <a:r>
                        <a:rPr lang="ru-RU" sz="1600" dirty="0" smtClean="0">
                          <a:effectLst/>
                          <a:latin typeface="Times New Roman"/>
                        </a:rPr>
                        <a:t> ABC </a:t>
                      </a:r>
                    </a:p>
                    <a:p>
                      <a:pPr algn="l"/>
                      <a:r>
                        <a:rPr lang="ru-RU" sz="1600" dirty="0" smtClean="0">
                          <a:effectLst/>
                          <a:latin typeface="Times New Roman"/>
                        </a:rPr>
                        <a:t>·</a:t>
                      </a:r>
                      <a:r>
                        <a:rPr lang="ru-RU" sz="1600" dirty="0">
                          <a:effectLst/>
                          <a:latin typeface="Times New Roman"/>
                        </a:rPr>
                        <a:t>Решать задачи с помощью ЯП ·Применять ЯП в повседневной жизни и учебе</a:t>
                      </a:r>
                      <a:endParaRPr lang="ru-RU" sz="1200" dirty="0"/>
                    </a:p>
                  </a:txBody>
                  <a:tcPr marL="62788" marR="62788" marT="31394" marB="3139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580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42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62577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630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3" y="1268760"/>
            <a:ext cx="3528392" cy="470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76" y="-34643"/>
            <a:ext cx="6115483" cy="414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3182092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4919" y="0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Отдых для глаз</a:t>
            </a:r>
          </a:p>
        </p:txBody>
      </p:sp>
    </p:spTree>
    <p:extLst>
      <p:ext uri="{BB962C8B-B14F-4D97-AF65-F5344CB8AC3E}">
        <p14:creationId xmlns:p14="http://schemas.microsoft.com/office/powerpoint/2010/main" val="1959009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59432"/>
            <a:ext cx="5838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975" y="1844824"/>
            <a:ext cx="53677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Написать программу, считающую </a:t>
            </a:r>
          </a:p>
          <a:p>
            <a:r>
              <a:rPr lang="ru-RU" sz="2800" dirty="0"/>
              <a:t>сумму 3 </a:t>
            </a:r>
            <a:r>
              <a:rPr lang="ru-RU" sz="2800" dirty="0" smtClean="0"/>
              <a:t>товаров</a:t>
            </a:r>
            <a:endParaRPr lang="ru-RU" sz="2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" y="3068960"/>
            <a:ext cx="79343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37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0" y="84718"/>
            <a:ext cx="8244408" cy="644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6200000">
            <a:off x="-509603" y="3111059"/>
            <a:ext cx="22322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ВЫВОД</a:t>
            </a:r>
          </a:p>
        </p:txBody>
      </p:sp>
    </p:spTree>
    <p:extLst>
      <p:ext uri="{BB962C8B-B14F-4D97-AF65-F5344CB8AC3E}">
        <p14:creationId xmlns:p14="http://schemas.microsoft.com/office/powerpoint/2010/main" val="1307689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110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Астафьев Сергей Валерьевич</dc:creator>
  <cp:lastModifiedBy>Астафьев Сергей Валерьевич</cp:lastModifiedBy>
  <cp:revision>7</cp:revision>
  <dcterms:created xsi:type="dcterms:W3CDTF">2015-02-24T12:55:57Z</dcterms:created>
  <dcterms:modified xsi:type="dcterms:W3CDTF">2015-02-24T13:49:12Z</dcterms:modified>
</cp:coreProperties>
</file>