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3DC7-37E2-4434-B7C8-82C5110CAA8B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8AE4-CFCF-4B93-B1A9-90B5E01C6C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Лыжи.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Сноубординг.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Изобретение сноуборда.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Изобретение сноуборда приписывают и </a:t>
            </a:r>
            <a:r>
              <a:rPr lang="ru-RU" dirty="0" err="1" smtClean="0"/>
              <a:t>Шервину</a:t>
            </a:r>
            <a:r>
              <a:rPr lang="ru-RU" dirty="0" smtClean="0"/>
              <a:t> </a:t>
            </a:r>
            <a:r>
              <a:rPr lang="ru-RU" dirty="0" err="1" smtClean="0"/>
              <a:t>Поппену</a:t>
            </a:r>
            <a:r>
              <a:rPr lang="ru-RU" dirty="0" smtClean="0"/>
              <a:t>, </a:t>
            </a:r>
            <a:r>
              <a:rPr lang="ru-RU" dirty="0" err="1" smtClean="0"/>
              <a:t>серфингисту</a:t>
            </a:r>
            <a:r>
              <a:rPr lang="ru-RU" dirty="0" smtClean="0"/>
              <a:t>, который запатентовал </a:t>
            </a:r>
            <a:r>
              <a:rPr lang="ru-RU" dirty="0" err="1" smtClean="0"/>
              <a:t>снерф</a:t>
            </a:r>
            <a:r>
              <a:rPr lang="ru-RU" dirty="0" smtClean="0"/>
              <a:t>. На этом приспособлении одна нога вставлялась в лямку, а вторая ставилась на резиновый коврик.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Виды сноубординга.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Современный сноубординг подразделяется на несколько видов. Это жесткий сноубординг, подразумевающий скоростное катание, спортивный, </a:t>
            </a:r>
            <a:r>
              <a:rPr lang="ru-RU" dirty="0" err="1" smtClean="0"/>
              <a:t>фрирайд</a:t>
            </a:r>
            <a:r>
              <a:rPr lang="ru-RU" dirty="0" smtClean="0"/>
              <a:t> — спуск по неподготовленным склонам, фристайл — спуск по подготовленной трассе с трамплинами для выполнения акробатических трюков.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Томми </a:t>
            </a:r>
            <a:r>
              <a:rPr lang="ru-RU" dirty="0" err="1" smtClean="0"/>
              <a:t>Макканин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Рекорд самого продолжительного катания на сноуборде принадлежит Томми </a:t>
            </a:r>
            <a:r>
              <a:rPr lang="ru-RU" dirty="0" err="1" smtClean="0"/>
              <a:t>Макмину</a:t>
            </a:r>
            <a:r>
              <a:rPr lang="ru-RU" dirty="0" smtClean="0"/>
              <a:t>, который в 1988 году катался на протяжении 24 часов. За это время ему удалось скатиться с горы 101 раз и проехать около 93 км.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Мэдс</a:t>
            </a:r>
            <a:r>
              <a:rPr lang="ru-RU" dirty="0" smtClean="0"/>
              <a:t> Джонсон.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Рекордный прыжок на сноуборде с трамплина совершил норвежец </a:t>
            </a:r>
            <a:r>
              <a:rPr lang="ru-RU" dirty="0" err="1" smtClean="0"/>
              <a:t>Мэдс</a:t>
            </a:r>
            <a:r>
              <a:rPr lang="ru-RU" dirty="0" smtClean="0"/>
              <a:t> Джонсон, совершивший полет на 57 м с трамплина, на сооружение которого потребовалось около трех недель.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Даррен</a:t>
            </a:r>
            <a:r>
              <a:rPr lang="ru-RU" dirty="0"/>
              <a:t> </a:t>
            </a:r>
            <a:r>
              <a:rPr lang="ru-RU" dirty="0" smtClean="0"/>
              <a:t>Пауэллу.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Средняя скорость при катании на сноуборде может составлять от 50 до 90 км/ч. Скоростной рекорд принадлежит </a:t>
            </a:r>
            <a:r>
              <a:rPr lang="ru-RU" dirty="0" err="1" smtClean="0"/>
              <a:t>Даррену</a:t>
            </a:r>
            <a:r>
              <a:rPr lang="ru-RU" dirty="0" smtClean="0"/>
              <a:t> Пауэллу, который в 1999 году смог разогнаться на сноуборде до скорости 201 км/ ч.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Сноубординг - полезный вид спорта.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 катании на сноуборде, как и на лыжах, задействованы все группы мышц, но больше всего усилий требуется от икроножных мышц, которые помогают координироваться во время катания.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220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Лыжи.</vt:lpstr>
      <vt:lpstr>Изобретение сноуборда.</vt:lpstr>
      <vt:lpstr>Виды сноубординга.</vt:lpstr>
      <vt:lpstr>Томми Макканин.</vt:lpstr>
      <vt:lpstr>Мэдс Джонсон.</vt:lpstr>
      <vt:lpstr>Даррен Пауэллу.</vt:lpstr>
      <vt:lpstr>Сноубординг - полезный вид спорта.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Лыжи</dc:title>
  <dc:creator>Vitalyi</dc:creator>
  <cp:lastModifiedBy>Vitalyi</cp:lastModifiedBy>
  <cp:revision>3</cp:revision>
  <dcterms:created xsi:type="dcterms:W3CDTF">2015-11-20T08:54:31Z</dcterms:created>
  <dcterms:modified xsi:type="dcterms:W3CDTF">2015-11-20T09:05:29Z</dcterms:modified>
</cp:coreProperties>
</file>