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F4B6-1DC1-4B2C-8B96-19BDAEFBA144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7C65-7739-403F-9377-DC726A952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9208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Н  Е Т И К Е Т</a:t>
            </a:r>
            <a:endParaRPr lang="ru-RU" sz="6600" b="1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сетевой этикет</a:t>
            </a:r>
            <a:r>
              <a:rPr lang="ru-RU" dirty="0" smtClean="0"/>
              <a:t>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latin typeface="Gabriola" pitchFamily="82" charset="0"/>
              </a:rPr>
              <a:t>«</a:t>
            </a:r>
            <a:r>
              <a:rPr lang="ru-RU" b="1" i="1" dirty="0" smtClean="0">
                <a:latin typeface="Gabriola" pitchFamily="82" charset="0"/>
              </a:rPr>
              <a:t>Входя в чужой дом, прими его обычаи</a:t>
            </a:r>
            <a:r>
              <a:rPr lang="ru-RU" i="1" dirty="0" smtClean="0">
                <a:latin typeface="Gabriola" pitchFamily="82" charset="0"/>
              </a:rPr>
              <a:t>»</a:t>
            </a:r>
          </a:p>
          <a:p>
            <a:pPr algn="r">
              <a:buNone/>
            </a:pPr>
            <a:r>
              <a:rPr lang="ru-RU" i="1" dirty="0" smtClean="0">
                <a:latin typeface="Gabriola" pitchFamily="82" charset="0"/>
              </a:rPr>
              <a:t>(Талмуд)</a:t>
            </a:r>
          </a:p>
          <a:p>
            <a:pPr algn="r">
              <a:buNone/>
            </a:pPr>
            <a:endParaRPr lang="ru-RU" i="1" dirty="0">
              <a:latin typeface="Gabriola" pitchFamily="82" charset="0"/>
            </a:endParaRPr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725144"/>
            <a:ext cx="3816424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725144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:</a:t>
            </a:r>
          </a:p>
          <a:p>
            <a:r>
              <a:rPr lang="ru-RU" dirty="0" smtClean="0"/>
              <a:t>Ученица 9 класса</a:t>
            </a:r>
          </a:p>
          <a:p>
            <a:r>
              <a:rPr lang="ru-RU" dirty="0" smtClean="0"/>
              <a:t>МБОУ «Школа №46»</a:t>
            </a:r>
          </a:p>
          <a:p>
            <a:r>
              <a:rPr lang="ru-RU" b="1" dirty="0" smtClean="0"/>
              <a:t>Клюшникова Мария</a:t>
            </a:r>
          </a:p>
          <a:p>
            <a:r>
              <a:rPr lang="ru-RU" dirty="0" smtClean="0"/>
              <a:t>Руководитель:</a:t>
            </a:r>
          </a:p>
          <a:p>
            <a:r>
              <a:rPr lang="ru-RU" b="1" dirty="0" smtClean="0"/>
              <a:t>Корнеева Г.Ю.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B80000"/>
                </a:solidFill>
              </a:rPr>
              <a:t>Что такое сетевой этикет, для чего он нужен и как его соблюдать?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604448" cy="4509120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Сетевой этикет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это несложные правила, которые придумали люди, много общающиеся друг с другом через интернет. Он нужен для того, чтобы всем - и опытным пользователям, и новичкам было в равной мере комфортно общаться между собой.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91489E-6 L -0.00104 -0.303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B80000"/>
                </a:solidFill>
              </a:rPr>
              <a:t>Что такое сетевой этикет, для чего он нужен и как его соблюдать?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ru-RU" dirty="0"/>
              <a:t>Как соблюдать сетевой этикет? Вы должны научиться вести себя так, словно оказались в незнакомом мире, очень похожем на Ваш реальный мир, и не желаете задеть кого-либо своим бестактным поведением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  <a:scene3d>
            <a:camera prst="perspectiveAbove"/>
            <a:lightRig rig="threePt" dir="t"/>
          </a:scene3d>
        </p:spPr>
        <p:txBody>
          <a:bodyPr/>
          <a:lstStyle/>
          <a:p>
            <a:r>
              <a:rPr lang="ru-RU" dirty="0" smtClean="0">
                <a:solidFill>
                  <a:srgbClr val="B80000"/>
                </a:solidFill>
              </a:rPr>
              <a:t>Чего нельзя делать в </a:t>
            </a:r>
            <a:r>
              <a:rPr lang="ru-RU" dirty="0" err="1" smtClean="0">
                <a:solidFill>
                  <a:srgbClr val="B80000"/>
                </a:solidFill>
              </a:rPr>
              <a:t>Internet</a:t>
            </a:r>
            <a:r>
              <a:rPr lang="ru-RU" dirty="0" smtClean="0">
                <a:solidFill>
                  <a:srgbClr val="B80000"/>
                </a:solidFill>
              </a:rPr>
              <a:t>?</a:t>
            </a:r>
            <a:endParaRPr lang="ru-RU" dirty="0">
              <a:solidFill>
                <a:srgbClr val="B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B80000"/>
                </a:solidFill>
              </a:rPr>
              <a:t>употреблять ненормативную лексику;</a:t>
            </a:r>
          </a:p>
          <a:p>
            <a:r>
              <a:rPr lang="ru-RU" dirty="0" smtClean="0">
                <a:solidFill>
                  <a:srgbClr val="B80000"/>
                </a:solidFill>
              </a:rPr>
              <a:t>разжигать </a:t>
            </a:r>
            <a:r>
              <a:rPr lang="ru-RU" dirty="0">
                <a:solidFill>
                  <a:srgbClr val="B80000"/>
                </a:solidFill>
              </a:rPr>
              <a:t>национальную рознь;</a:t>
            </a:r>
          </a:p>
          <a:p>
            <a:r>
              <a:rPr lang="ru-RU" dirty="0">
                <a:solidFill>
                  <a:srgbClr val="B80000"/>
                </a:solidFill>
              </a:rPr>
              <a:t>оскорблять людей;</a:t>
            </a:r>
          </a:p>
          <a:p>
            <a:r>
              <a:rPr lang="ru-RU" dirty="0">
                <a:solidFill>
                  <a:srgbClr val="B80000"/>
                </a:solidFill>
              </a:rPr>
              <a:t>воровать;</a:t>
            </a:r>
          </a:p>
          <a:p>
            <a:r>
              <a:rPr lang="ru-RU" dirty="0">
                <a:solidFill>
                  <a:srgbClr val="B80000"/>
                </a:solidFill>
              </a:rPr>
              <a:t>умышленно пытаться что-то сломать;</a:t>
            </a:r>
          </a:p>
          <a:p>
            <a:r>
              <a:rPr lang="ru-RU" dirty="0">
                <a:solidFill>
                  <a:srgbClr val="B80000"/>
                </a:solidFill>
              </a:rPr>
              <a:t>призывать к свержению существующего строя;</a:t>
            </a:r>
          </a:p>
          <a:p>
            <a:r>
              <a:rPr lang="ru-RU" dirty="0">
                <a:solidFill>
                  <a:srgbClr val="B80000"/>
                </a:solidFill>
              </a:rPr>
              <a:t>не стоит присылать свои коммерческие предложения;</a:t>
            </a:r>
          </a:p>
          <a:p>
            <a:r>
              <a:rPr lang="ru-RU" dirty="0">
                <a:solidFill>
                  <a:srgbClr val="B80000"/>
                </a:solidFill>
              </a:rPr>
              <a:t>отправлять инструкции, объясняющие, как совершить незаконные действия, а также спрашивать о возможных способах совершения такого рода действий;</a:t>
            </a:r>
          </a:p>
          <a:p>
            <a:r>
              <a:rPr lang="ru-RU" dirty="0">
                <a:solidFill>
                  <a:srgbClr val="B80000"/>
                </a:solidFill>
              </a:rPr>
              <a:t>публиковать личные письма без согласия их авторов;</a:t>
            </a:r>
          </a:p>
          <a:p>
            <a:r>
              <a:rPr lang="ru-RU" dirty="0">
                <a:solidFill>
                  <a:srgbClr val="B80000"/>
                </a:solidFill>
              </a:rPr>
              <a:t>затевать или продолжать дискуссию на </a:t>
            </a:r>
            <a:r>
              <a:rPr lang="ru-RU" dirty="0" err="1">
                <a:solidFill>
                  <a:srgbClr val="B80000"/>
                </a:solidFill>
              </a:rPr>
              <a:t>отвлечённыую</a:t>
            </a:r>
            <a:r>
              <a:rPr lang="ru-RU" dirty="0">
                <a:solidFill>
                  <a:srgbClr val="B80000"/>
                </a:solidFill>
              </a:rPr>
              <a:t> тему в местах (конференции, форумы и т.п.), не предназначенных для этого.</a:t>
            </a:r>
          </a:p>
          <a:p>
            <a:endParaRPr lang="ru-RU" dirty="0"/>
          </a:p>
        </p:txBody>
      </p:sp>
      <p:pic>
        <p:nvPicPr>
          <p:cNvPr id="4" name="Рисунок 3" descr="1218211676_butl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733256"/>
            <a:ext cx="720989" cy="112474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B80000"/>
                </a:solidFill>
              </a:rPr>
              <a:t>Правила "сетевого этикета" базируются на 10 </a:t>
            </a:r>
            <a:r>
              <a:rPr lang="ru-RU" dirty="0" smtClean="0">
                <a:solidFill>
                  <a:srgbClr val="B80000"/>
                </a:solidFill>
              </a:rPr>
              <a:t>принципах</a:t>
            </a:r>
            <a:endParaRPr lang="ru-RU" dirty="0">
              <a:solidFill>
                <a:srgbClr val="B8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39000" y="4610100"/>
            <a:ext cx="1905000" cy="2247900"/>
          </a:xfrm>
        </p:spPr>
      </p:pic>
      <p:sp>
        <p:nvSpPr>
          <p:cNvPr id="5" name="TextBox 4"/>
          <p:cNvSpPr txBox="1"/>
          <p:nvPr/>
        </p:nvSpPr>
        <p:spPr>
          <a:xfrm>
            <a:off x="755576" y="148478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Помните</a:t>
            </a:r>
            <a:r>
              <a:rPr lang="ru-RU" b="1" dirty="0"/>
              <a:t>, что Вы говорите с </a:t>
            </a:r>
            <a:r>
              <a:rPr lang="ru-RU" b="1" dirty="0" smtClean="0"/>
              <a:t>человеком;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Придерживайтесь </a:t>
            </a:r>
            <a:r>
              <a:rPr lang="ru-RU" b="1" dirty="0"/>
              <a:t>тех же стандартов поведения, что и в реальной </a:t>
            </a:r>
            <a:r>
              <a:rPr lang="ru-RU" b="1" dirty="0" smtClean="0"/>
              <a:t>жизни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Помните, где Вы находитесь в </a:t>
            </a:r>
            <a:r>
              <a:rPr lang="ru-RU" b="1" dirty="0" smtClean="0"/>
              <a:t>киберпространстве;</a:t>
            </a:r>
          </a:p>
          <a:p>
            <a:pPr marL="342900" indent="-342900">
              <a:buAutoNum type="arabicPeriod"/>
            </a:pPr>
            <a:r>
              <a:rPr lang="ru-RU" b="1" dirty="0"/>
              <a:t>Уважайте время и возможности </a:t>
            </a:r>
            <a:r>
              <a:rPr lang="ru-RU" b="1" dirty="0" smtClean="0"/>
              <a:t>других;</a:t>
            </a:r>
          </a:p>
          <a:p>
            <a:pPr marL="342900" indent="-342900">
              <a:buAutoNum type="arabicPeriod"/>
            </a:pPr>
            <a:r>
              <a:rPr lang="ru-RU" b="1" dirty="0"/>
              <a:t>Сохраняйте </a:t>
            </a:r>
            <a:r>
              <a:rPr lang="ru-RU" b="1" dirty="0" smtClean="0"/>
              <a:t>лицо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 Помогайте другим там, где Вы это можете </a:t>
            </a:r>
            <a:r>
              <a:rPr lang="ru-RU" b="1" dirty="0" smtClean="0"/>
              <a:t>делать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 Не ввязывайтесь в конфликты и не допускайте </a:t>
            </a:r>
            <a:r>
              <a:rPr lang="ru-RU" b="1" dirty="0" smtClean="0"/>
              <a:t>их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Уважайте право на частную </a:t>
            </a:r>
            <a:r>
              <a:rPr lang="ru-RU" b="1" dirty="0" smtClean="0"/>
              <a:t>переписку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 Не злоупотребляйте своими </a:t>
            </a:r>
            <a:r>
              <a:rPr lang="ru-RU" b="1" dirty="0" smtClean="0"/>
              <a:t>возможностями</a:t>
            </a:r>
            <a:r>
              <a:rPr lang="ru-RU" b="1" dirty="0"/>
              <a:t>;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/>
              <a:t>Учитесь прощать другим их ошибки.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wgb3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236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  Е Т И К Е Т</vt:lpstr>
      <vt:lpstr>Что такое сетевой этикет, для чего он нужен и как его соблюдать?</vt:lpstr>
      <vt:lpstr>Что такое сетевой этикет, для чего он нужен и как его соблюдать?</vt:lpstr>
      <vt:lpstr>Чего нельзя делать в Internet?</vt:lpstr>
      <vt:lpstr>Правила "сетевого этикета" базируются на 10 принципах</vt:lpstr>
      <vt:lpstr>Презентация PowerPoint</vt:lpstr>
    </vt:vector>
  </TitlesOfParts>
  <Company>CWER.ws/blog/punsh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этикет</dc:title>
  <dc:creator>Portable by punsh</dc:creator>
  <cp:lastModifiedBy>_</cp:lastModifiedBy>
  <cp:revision>12</cp:revision>
  <dcterms:created xsi:type="dcterms:W3CDTF">2016-01-24T10:01:23Z</dcterms:created>
  <dcterms:modified xsi:type="dcterms:W3CDTF">2016-03-03T10:56:59Z</dcterms:modified>
</cp:coreProperties>
</file>