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8" r:id="rId3"/>
    <p:sldId id="259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5F4B6-1DC1-4B2C-8B96-19BDAEFBA144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7C65-7739-403F-9377-DC726A9521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5F4B6-1DC1-4B2C-8B96-19BDAEFBA144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7C65-7739-403F-9377-DC726A9521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5F4B6-1DC1-4B2C-8B96-19BDAEFBA144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7C65-7739-403F-9377-DC726A9521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5F4B6-1DC1-4B2C-8B96-19BDAEFBA144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7C65-7739-403F-9377-DC726A9521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5F4B6-1DC1-4B2C-8B96-19BDAEFBA144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7C65-7739-403F-9377-DC726A9521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5F4B6-1DC1-4B2C-8B96-19BDAEFBA144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7C65-7739-403F-9377-DC726A9521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5F4B6-1DC1-4B2C-8B96-19BDAEFBA144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7C65-7739-403F-9377-DC726A9521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5F4B6-1DC1-4B2C-8B96-19BDAEFBA144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7C65-7739-403F-9377-DC726A9521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5F4B6-1DC1-4B2C-8B96-19BDAEFBA144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7C65-7739-403F-9377-DC726A9521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5F4B6-1DC1-4B2C-8B96-19BDAEFBA144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7C65-7739-403F-9377-DC726A9521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5F4B6-1DC1-4B2C-8B96-19BDAEFBA144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7C65-7739-403F-9377-DC726A9521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5F4B6-1DC1-4B2C-8B96-19BDAEFBA144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F7C65-7739-403F-9377-DC726A95218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229600" cy="792088"/>
          </a:xfrm>
          <a:effectLst>
            <a:glow rad="228600">
              <a:schemeClr val="accent2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  <a:softEdge rad="635000"/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noAutofit/>
          </a:bodyPr>
          <a:lstStyle/>
          <a:p>
            <a:r>
              <a:rPr lang="ru-RU" sz="6600" b="1" dirty="0" smtClean="0">
                <a:solidFill>
                  <a:srgbClr val="B80000"/>
                </a:solidFill>
                <a:latin typeface="Times New Roman" pitchFamily="18" charset="0"/>
                <a:cs typeface="Times New Roman" pitchFamily="18" charset="0"/>
              </a:rPr>
              <a:t>Н  Е Т И К Е Т</a:t>
            </a:r>
            <a:endParaRPr lang="ru-RU" sz="6600" b="1" dirty="0">
              <a:solidFill>
                <a:srgbClr val="B8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332037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(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сетевой этикет</a:t>
            </a:r>
            <a:r>
              <a:rPr lang="ru-RU" dirty="0" smtClean="0"/>
              <a:t>)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i="1" dirty="0" smtClean="0">
                <a:latin typeface="Gabriola" pitchFamily="82" charset="0"/>
              </a:rPr>
              <a:t>«</a:t>
            </a:r>
            <a:r>
              <a:rPr lang="ru-RU" b="1" i="1" dirty="0" smtClean="0">
                <a:latin typeface="Gabriola" pitchFamily="82" charset="0"/>
              </a:rPr>
              <a:t>Входя в чужой дом, прими его обычаи</a:t>
            </a:r>
            <a:r>
              <a:rPr lang="ru-RU" i="1" dirty="0" smtClean="0">
                <a:latin typeface="Gabriola" pitchFamily="82" charset="0"/>
              </a:rPr>
              <a:t>»</a:t>
            </a:r>
          </a:p>
          <a:p>
            <a:pPr algn="r">
              <a:buNone/>
            </a:pPr>
            <a:r>
              <a:rPr lang="ru-RU" i="1" dirty="0" smtClean="0">
                <a:latin typeface="Gabriola" pitchFamily="82" charset="0"/>
              </a:rPr>
              <a:t>(Талмуд)</a:t>
            </a:r>
          </a:p>
          <a:p>
            <a:pPr algn="r">
              <a:buNone/>
            </a:pPr>
            <a:endParaRPr lang="ru-RU" i="1" dirty="0">
              <a:latin typeface="Gabriola" pitchFamily="82" charset="0"/>
            </a:endParaRPr>
          </a:p>
        </p:txBody>
      </p:sp>
      <p:pic>
        <p:nvPicPr>
          <p:cNvPr id="4" name="Рисунок 3" descr="скачанные файлы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4048" y="4725144"/>
            <a:ext cx="3816424" cy="18478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11560" y="4725144"/>
            <a:ext cx="35283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Выполнила :</a:t>
            </a:r>
          </a:p>
          <a:p>
            <a:r>
              <a:rPr lang="ru-RU" dirty="0" smtClean="0"/>
              <a:t>Ученица 9 класса</a:t>
            </a:r>
          </a:p>
          <a:p>
            <a:r>
              <a:rPr lang="ru-RU" dirty="0" smtClean="0"/>
              <a:t>МБОУ «Школа №46»</a:t>
            </a:r>
          </a:p>
          <a:p>
            <a:r>
              <a:rPr lang="ru-RU" b="1" dirty="0" smtClean="0"/>
              <a:t>Клюшникова Мария</a:t>
            </a:r>
          </a:p>
          <a:p>
            <a:r>
              <a:rPr lang="ru-RU" dirty="0" smtClean="0"/>
              <a:t>Руководитель:</a:t>
            </a:r>
          </a:p>
          <a:p>
            <a:r>
              <a:rPr lang="ru-RU" b="1" dirty="0" smtClean="0"/>
              <a:t>Корнеева Г.Ю.</a:t>
            </a:r>
            <a:endParaRPr lang="ru-RU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4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348880"/>
            <a:ext cx="8229600" cy="1143000"/>
          </a:xfr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>
            <a:normAutofit fontScale="90000"/>
          </a:bodyPr>
          <a:lstStyle/>
          <a:p>
            <a:r>
              <a:rPr lang="ru-RU" i="1" dirty="0">
                <a:solidFill>
                  <a:srgbClr val="B80000"/>
                </a:solidFill>
              </a:rPr>
              <a:t>Что такое сетевой этикет, для чего он нужен и как его соблюдать?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348880"/>
            <a:ext cx="8604448" cy="4509120"/>
          </a:xfrm>
        </p:spPr>
        <p:txBody>
          <a:bodyPr>
            <a:normAutofit/>
          </a:bodyPr>
          <a:lstStyle/>
          <a:p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Сетевой этикет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- это несложные правила, которые придумали люди, много общающиеся друг с другом через интернет. Он нужен для того, чтобы всем - и опытным пользователям, и новичкам было в равной мере комфортно общаться между собой.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1.91489E-6 L -0.00104 -0.30365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-15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8229600" cy="1143000"/>
          </a:xfr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rgbClr val="B80000"/>
                </a:solidFill>
              </a:rPr>
              <a:t>Что такое сетевой этикет, для чего он нужен и как его соблюдать?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4525963"/>
          </a:xfrm>
        </p:spPr>
        <p:txBody>
          <a:bodyPr/>
          <a:lstStyle/>
          <a:p>
            <a:r>
              <a:rPr lang="ru-RU" dirty="0"/>
              <a:t>Как соблюдать сетевой этикет? Вы должны научиться вести себя так, словно оказались в незнакомом мире, очень похожем на Ваш реальный мир, и не желаете задеть кого-либо своим бестактным поведением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1143000"/>
          </a:xfrm>
          <a:scene3d>
            <a:camera prst="perspectiveAbove"/>
            <a:lightRig rig="threePt" dir="t"/>
          </a:scene3d>
        </p:spPr>
        <p:txBody>
          <a:bodyPr/>
          <a:lstStyle/>
          <a:p>
            <a:r>
              <a:rPr lang="ru-RU" dirty="0" smtClean="0">
                <a:solidFill>
                  <a:srgbClr val="B80000"/>
                </a:solidFill>
              </a:rPr>
              <a:t>Чего нельзя делать в </a:t>
            </a:r>
            <a:r>
              <a:rPr lang="ru-RU" dirty="0" err="1" smtClean="0">
                <a:solidFill>
                  <a:srgbClr val="B80000"/>
                </a:solidFill>
              </a:rPr>
              <a:t>Internet</a:t>
            </a:r>
            <a:r>
              <a:rPr lang="ru-RU" dirty="0" smtClean="0">
                <a:solidFill>
                  <a:srgbClr val="B80000"/>
                </a:solidFill>
              </a:rPr>
              <a:t>?</a:t>
            </a:r>
            <a:endParaRPr lang="ru-RU" dirty="0">
              <a:solidFill>
                <a:srgbClr val="B8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4608512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rgbClr val="B80000"/>
                </a:solidFill>
              </a:rPr>
              <a:t>употреблять ненормативную лексику;</a:t>
            </a:r>
          </a:p>
          <a:p>
            <a:r>
              <a:rPr lang="ru-RU" dirty="0" smtClean="0">
                <a:solidFill>
                  <a:srgbClr val="B80000"/>
                </a:solidFill>
              </a:rPr>
              <a:t>разжигать </a:t>
            </a:r>
            <a:r>
              <a:rPr lang="ru-RU" dirty="0">
                <a:solidFill>
                  <a:srgbClr val="B80000"/>
                </a:solidFill>
              </a:rPr>
              <a:t>национальную рознь;</a:t>
            </a:r>
          </a:p>
          <a:p>
            <a:r>
              <a:rPr lang="ru-RU" dirty="0">
                <a:solidFill>
                  <a:srgbClr val="B80000"/>
                </a:solidFill>
              </a:rPr>
              <a:t>оскорблять людей;</a:t>
            </a:r>
          </a:p>
          <a:p>
            <a:r>
              <a:rPr lang="ru-RU" dirty="0">
                <a:solidFill>
                  <a:srgbClr val="B80000"/>
                </a:solidFill>
              </a:rPr>
              <a:t>воровать;</a:t>
            </a:r>
          </a:p>
          <a:p>
            <a:r>
              <a:rPr lang="ru-RU" dirty="0">
                <a:solidFill>
                  <a:srgbClr val="B80000"/>
                </a:solidFill>
              </a:rPr>
              <a:t>умышленно пытаться что-то сломать;</a:t>
            </a:r>
          </a:p>
          <a:p>
            <a:r>
              <a:rPr lang="ru-RU" dirty="0">
                <a:solidFill>
                  <a:srgbClr val="B80000"/>
                </a:solidFill>
              </a:rPr>
              <a:t>призывать к свержению существующего строя;</a:t>
            </a:r>
          </a:p>
          <a:p>
            <a:r>
              <a:rPr lang="ru-RU" dirty="0">
                <a:solidFill>
                  <a:srgbClr val="B80000"/>
                </a:solidFill>
              </a:rPr>
              <a:t>не стоит присылать свои коммерческие предложения;</a:t>
            </a:r>
          </a:p>
          <a:p>
            <a:r>
              <a:rPr lang="ru-RU" dirty="0">
                <a:solidFill>
                  <a:srgbClr val="B80000"/>
                </a:solidFill>
              </a:rPr>
              <a:t>отправлять инструкции, объясняющие, как совершить незаконные действия, а также спрашивать о возможных способах совершения такого рода действий;</a:t>
            </a:r>
          </a:p>
          <a:p>
            <a:r>
              <a:rPr lang="ru-RU" dirty="0">
                <a:solidFill>
                  <a:srgbClr val="B80000"/>
                </a:solidFill>
              </a:rPr>
              <a:t>публиковать личные письма без согласия их авторов;</a:t>
            </a:r>
          </a:p>
          <a:p>
            <a:r>
              <a:rPr lang="ru-RU" dirty="0">
                <a:solidFill>
                  <a:srgbClr val="B80000"/>
                </a:solidFill>
              </a:rPr>
              <a:t>затевать или продолжать дискуссию на </a:t>
            </a:r>
            <a:r>
              <a:rPr lang="ru-RU" dirty="0" err="1">
                <a:solidFill>
                  <a:srgbClr val="B80000"/>
                </a:solidFill>
              </a:rPr>
              <a:t>отвлечённыую</a:t>
            </a:r>
            <a:r>
              <a:rPr lang="ru-RU" dirty="0">
                <a:solidFill>
                  <a:srgbClr val="B80000"/>
                </a:solidFill>
              </a:rPr>
              <a:t> тему в местах (конференции, форумы и т.п.), не предназначенных для этого.</a:t>
            </a:r>
          </a:p>
          <a:p>
            <a:endParaRPr lang="ru-RU" dirty="0"/>
          </a:p>
        </p:txBody>
      </p:sp>
      <p:pic>
        <p:nvPicPr>
          <p:cNvPr id="4" name="Рисунок 3" descr="1218211676_butl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5733256"/>
            <a:ext cx="720989" cy="1124744"/>
          </a:xfrm>
          <a:prstGeom prst="rect">
            <a:avLst/>
          </a:prstGeom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1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B80000"/>
                </a:solidFill>
              </a:rPr>
              <a:t>Правила "сетевого этикета" базируются на 10 </a:t>
            </a:r>
            <a:r>
              <a:rPr lang="ru-RU" dirty="0" smtClean="0">
                <a:solidFill>
                  <a:srgbClr val="B80000"/>
                </a:solidFill>
              </a:rPr>
              <a:t>принципах</a:t>
            </a:r>
            <a:endParaRPr lang="ru-RU" dirty="0">
              <a:solidFill>
                <a:srgbClr val="B80000"/>
              </a:solidFill>
            </a:endParaRPr>
          </a:p>
        </p:txBody>
      </p:sp>
      <p:pic>
        <p:nvPicPr>
          <p:cNvPr id="4" name="Содержимое 3" descr="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239000" y="4610100"/>
            <a:ext cx="1905000" cy="2247900"/>
          </a:xfrm>
        </p:spPr>
      </p:pic>
      <p:sp>
        <p:nvSpPr>
          <p:cNvPr id="5" name="TextBox 4"/>
          <p:cNvSpPr txBox="1"/>
          <p:nvPr/>
        </p:nvSpPr>
        <p:spPr>
          <a:xfrm>
            <a:off x="755576" y="1484784"/>
            <a:ext cx="763284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b="1" dirty="0" smtClean="0"/>
              <a:t>Помните</a:t>
            </a:r>
            <a:r>
              <a:rPr lang="ru-RU" b="1" dirty="0"/>
              <a:t>, что Вы говорите с </a:t>
            </a:r>
            <a:r>
              <a:rPr lang="ru-RU" b="1" dirty="0" smtClean="0"/>
              <a:t>человеком;</a:t>
            </a:r>
          </a:p>
          <a:p>
            <a:pPr marL="342900" indent="-342900">
              <a:buAutoNum type="arabicPeriod"/>
            </a:pPr>
            <a:r>
              <a:rPr lang="ru-RU" b="1" dirty="0" smtClean="0"/>
              <a:t>Придерживайтесь </a:t>
            </a:r>
            <a:r>
              <a:rPr lang="ru-RU" b="1" dirty="0"/>
              <a:t>тех же стандартов поведения, что и в реальной </a:t>
            </a:r>
            <a:r>
              <a:rPr lang="ru-RU" b="1" dirty="0" smtClean="0"/>
              <a:t>жизни</a:t>
            </a:r>
            <a:r>
              <a:rPr lang="ru-RU" b="1" dirty="0"/>
              <a:t>;</a:t>
            </a:r>
            <a:endParaRPr lang="ru-RU" b="1" dirty="0" smtClean="0"/>
          </a:p>
          <a:p>
            <a:pPr marL="342900" indent="-342900">
              <a:buAutoNum type="arabicPeriod"/>
            </a:pPr>
            <a:r>
              <a:rPr lang="ru-RU" b="1" dirty="0"/>
              <a:t>Помните, где Вы находитесь в </a:t>
            </a:r>
            <a:r>
              <a:rPr lang="ru-RU" b="1" dirty="0" smtClean="0"/>
              <a:t>киберпространстве;</a:t>
            </a:r>
          </a:p>
          <a:p>
            <a:pPr marL="342900" indent="-342900">
              <a:buAutoNum type="arabicPeriod"/>
            </a:pPr>
            <a:r>
              <a:rPr lang="ru-RU" b="1" dirty="0"/>
              <a:t>Уважайте время и возможности </a:t>
            </a:r>
            <a:r>
              <a:rPr lang="ru-RU" b="1" dirty="0" smtClean="0"/>
              <a:t>других;</a:t>
            </a:r>
          </a:p>
          <a:p>
            <a:pPr marL="342900" indent="-342900">
              <a:buAutoNum type="arabicPeriod"/>
            </a:pPr>
            <a:r>
              <a:rPr lang="ru-RU" b="1" dirty="0"/>
              <a:t>Сохраняйте </a:t>
            </a:r>
            <a:r>
              <a:rPr lang="ru-RU" b="1" dirty="0" smtClean="0"/>
              <a:t>лицо</a:t>
            </a:r>
            <a:r>
              <a:rPr lang="ru-RU" b="1" dirty="0"/>
              <a:t>;</a:t>
            </a:r>
            <a:endParaRPr lang="ru-RU" b="1" dirty="0" smtClean="0"/>
          </a:p>
          <a:p>
            <a:pPr marL="342900" indent="-342900">
              <a:buAutoNum type="arabicPeriod"/>
            </a:pPr>
            <a:r>
              <a:rPr lang="ru-RU" b="1" dirty="0"/>
              <a:t> Помогайте другим там, где Вы это можете </a:t>
            </a:r>
            <a:r>
              <a:rPr lang="ru-RU" b="1" dirty="0" smtClean="0"/>
              <a:t>делать</a:t>
            </a:r>
            <a:r>
              <a:rPr lang="ru-RU" b="1" dirty="0"/>
              <a:t>;</a:t>
            </a:r>
            <a:endParaRPr lang="ru-RU" b="1" dirty="0" smtClean="0"/>
          </a:p>
          <a:p>
            <a:pPr marL="342900" indent="-342900">
              <a:buAutoNum type="arabicPeriod"/>
            </a:pPr>
            <a:r>
              <a:rPr lang="ru-RU" b="1" dirty="0"/>
              <a:t> Не ввязывайтесь в конфликты и не допускайте </a:t>
            </a:r>
            <a:r>
              <a:rPr lang="ru-RU" b="1" dirty="0" smtClean="0"/>
              <a:t>их</a:t>
            </a:r>
            <a:r>
              <a:rPr lang="ru-RU" b="1" dirty="0"/>
              <a:t>;</a:t>
            </a:r>
            <a:endParaRPr lang="ru-RU" b="1" dirty="0" smtClean="0"/>
          </a:p>
          <a:p>
            <a:pPr marL="342900" indent="-342900">
              <a:buAutoNum type="arabicPeriod"/>
            </a:pPr>
            <a:r>
              <a:rPr lang="ru-RU" b="1" dirty="0"/>
              <a:t>Уважайте право на частную </a:t>
            </a:r>
            <a:r>
              <a:rPr lang="ru-RU" b="1" dirty="0" smtClean="0"/>
              <a:t>переписку</a:t>
            </a:r>
            <a:r>
              <a:rPr lang="ru-RU" b="1" dirty="0"/>
              <a:t>;</a:t>
            </a:r>
            <a:endParaRPr lang="ru-RU" b="1" dirty="0" smtClean="0"/>
          </a:p>
          <a:p>
            <a:pPr marL="342900" indent="-342900">
              <a:buAutoNum type="arabicPeriod"/>
            </a:pPr>
            <a:r>
              <a:rPr lang="ru-RU" b="1" dirty="0"/>
              <a:t> Не злоупотребляйте своими </a:t>
            </a:r>
            <a:r>
              <a:rPr lang="ru-RU" b="1" dirty="0" smtClean="0"/>
              <a:t>возможностями</a:t>
            </a:r>
            <a:r>
              <a:rPr lang="ru-RU" b="1" dirty="0"/>
              <a:t>;</a:t>
            </a:r>
            <a:endParaRPr lang="ru-RU" b="1" dirty="0" smtClean="0"/>
          </a:p>
          <a:p>
            <a:pPr marL="342900" indent="-342900">
              <a:buAutoNum type="arabicPeriod"/>
            </a:pPr>
            <a:r>
              <a:rPr lang="ru-RU" b="1" dirty="0"/>
              <a:t>Учитесь прощать другим их ошибки.</a:t>
            </a:r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8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wgb3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</TotalTime>
  <Words>236</Words>
  <Application>Microsoft Office PowerPoint</Application>
  <PresentationFormat>Экран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Н  Е Т И К Е Т</vt:lpstr>
      <vt:lpstr>Что такое сетевой этикет, для чего он нужен и как его соблюдать?</vt:lpstr>
      <vt:lpstr>Что такое сетевой этикет, для чего он нужен и как его соблюдать?</vt:lpstr>
      <vt:lpstr>Чего нельзя делать в Internet?</vt:lpstr>
      <vt:lpstr>Правила "сетевого этикета" базируются на 10 принципах</vt:lpstr>
      <vt:lpstr>Презентация PowerPoint</vt:lpstr>
    </vt:vector>
  </TitlesOfParts>
  <Company>CWER.ws/blog/punsh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Сетевой этикет</dc:title>
  <dc:creator>Portable by punsh</dc:creator>
  <cp:lastModifiedBy>_</cp:lastModifiedBy>
  <cp:revision>12</cp:revision>
  <dcterms:created xsi:type="dcterms:W3CDTF">2016-01-24T10:01:23Z</dcterms:created>
  <dcterms:modified xsi:type="dcterms:W3CDTF">2016-03-03T10:56:59Z</dcterms:modified>
</cp:coreProperties>
</file>