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63F18-F8C9-4A07-BFAC-0A22AF90F8C4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500D-F169-4404-BAF4-4911BD2F1C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980728"/>
            <a:ext cx="6429388" cy="50614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2341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Московские Триумфальные ворота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V.P._Stasov_by_Var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0235"/>
            <a:ext cx="3143240" cy="41500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55600" y="620688"/>
            <a:ext cx="556928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Московские Триумфальные ворота сооружены в 1834-1838г.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проекту Василия Петровича Стасова в честь победоносного окончания русско-турецкой войны(1828-1829).Они расположены на пересечении Московского и Лиговского проспектов, на площади Московские ворота.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204" y="4408397"/>
            <a:ext cx="2536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В.П.Стасов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321" y="5056164"/>
            <a:ext cx="2198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1769-1848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овая папка\V.P._Stasov_by_Var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99" y="551761"/>
            <a:ext cx="3143240" cy="41500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0"/>
            <a:ext cx="5500726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Также В.П. Стасовым был сооружён комплекс здании Академии наук, Ямской рынок(1817-1819), Павловские казармы(1817-1821),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Спасо-Преображенский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собор(1827-1829),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Троице-Измайловский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собор(1828-1835), Нарвские Триумфальные ворота(1827-1834) и Московские Триумфальные ворота. Также он произвёл перестройку Китайской деревни в Царском селе(1817-1822) и резиденции вильнюсского генерал-губернатора(1824-1832)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836" y="4760349"/>
            <a:ext cx="2536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В.П.Стасов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953" y="5586144"/>
            <a:ext cx="2198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1769-1848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800px-Нарвские_вор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69" y="694331"/>
            <a:ext cx="4000497" cy="27860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9569" y="3704417"/>
            <a:ext cx="3781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Нарвские ворота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 descr="F:\Новая папка\800px-Троицкий_собор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735813"/>
            <a:ext cx="4348080" cy="28534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5589240"/>
            <a:ext cx="5382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Троице-Измайловский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собор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800px-Спасо-Преображенский_собор_(Sigma10-20_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00" y="432346"/>
            <a:ext cx="4214810" cy="30912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486" y="3546575"/>
            <a:ext cx="4429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Спасо-Преображенский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 descr="F:\Новая папка\800px-Wilno_-_Pałac_prezydenc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546575"/>
            <a:ext cx="4257666" cy="23034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94477" y="5857892"/>
            <a:ext cx="57495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Резиденция президента Литвы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24744"/>
            <a:ext cx="4104456" cy="35008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332656"/>
            <a:ext cx="3890142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Московские ворота в 1936 году были разобраны с целью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реализации идеи переноса центра города на юг. В 1959-1960 ворота были восстановлены.Название «Московские ворота» также носит построенная в 1961 году станция метро, вестибюль которой находится на площади.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137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Серёжа</dc:creator>
  <cp:lastModifiedBy>тёма</cp:lastModifiedBy>
  <cp:revision>7</cp:revision>
  <dcterms:created xsi:type="dcterms:W3CDTF">2001-12-31T21:31:40Z</dcterms:created>
  <dcterms:modified xsi:type="dcterms:W3CDTF">2011-12-11T12:26:49Z</dcterms:modified>
</cp:coreProperties>
</file>