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5" r:id="rId6"/>
    <p:sldId id="264" r:id="rId7"/>
    <p:sldId id="263" r:id="rId8"/>
    <p:sldId id="262" r:id="rId9"/>
    <p:sldId id="260" r:id="rId10"/>
    <p:sldId id="261" r:id="rId11"/>
    <p:sldId id="25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8759098_brdn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085648"/>
            <a:ext cx="4896544" cy="36642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Тест на тему </a:t>
            </a:r>
            <a:br>
              <a:rPr lang="ru-RU" sz="4400" dirty="0" smtClean="0"/>
            </a:br>
            <a:r>
              <a:rPr lang="ru-RU" sz="4400" dirty="0" smtClean="0"/>
              <a:t>«Отечественная война 1812 года»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Участники партизанского движения. Отметьте лишнего:</a:t>
            </a:r>
          </a:p>
          <a:p>
            <a:r>
              <a:rPr lang="ru-RU" dirty="0" smtClean="0"/>
              <a:t>А) Д. Давыдов;</a:t>
            </a:r>
          </a:p>
          <a:p>
            <a:r>
              <a:rPr lang="ru-RU" dirty="0" smtClean="0"/>
              <a:t>Б) А. Фигнер;</a:t>
            </a:r>
          </a:p>
          <a:p>
            <a:r>
              <a:rPr lang="ru-RU" dirty="0" smtClean="0"/>
              <a:t>В) Н. Раевский;</a:t>
            </a:r>
          </a:p>
          <a:p>
            <a:r>
              <a:rPr lang="ru-RU" dirty="0" smtClean="0"/>
              <a:t>Г) Н. Дурова.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город 8 раз переходил из рук в руки:</a:t>
            </a:r>
          </a:p>
          <a:p>
            <a:r>
              <a:rPr lang="ru-RU" dirty="0" smtClean="0"/>
              <a:t>А)Орел;</a:t>
            </a:r>
          </a:p>
          <a:p>
            <a:r>
              <a:rPr lang="ru-RU" dirty="0" smtClean="0"/>
              <a:t>Б)Малоярославец;</a:t>
            </a:r>
          </a:p>
          <a:p>
            <a:r>
              <a:rPr lang="ru-RU" dirty="0" smtClean="0"/>
              <a:t>В) Москва;</a:t>
            </a:r>
          </a:p>
          <a:p>
            <a:r>
              <a:rPr lang="ru-RU" dirty="0" smtClean="0"/>
              <a:t>Г) Тарутино.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а</a:t>
            </a:r>
          </a:p>
          <a:p>
            <a:r>
              <a:rPr lang="ru-RU" dirty="0" smtClean="0"/>
              <a:t>2. г</a:t>
            </a:r>
          </a:p>
          <a:p>
            <a:r>
              <a:rPr lang="ru-RU" dirty="0" smtClean="0"/>
              <a:t>3. б</a:t>
            </a:r>
          </a:p>
          <a:p>
            <a:r>
              <a:rPr lang="ru-RU" dirty="0" smtClean="0"/>
              <a:t>4. в</a:t>
            </a:r>
          </a:p>
          <a:p>
            <a:r>
              <a:rPr lang="ru-RU" dirty="0" smtClean="0"/>
              <a:t>5. г</a:t>
            </a:r>
          </a:p>
          <a:p>
            <a:r>
              <a:rPr lang="ru-RU" dirty="0" smtClean="0"/>
              <a:t>6. г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бваг</a:t>
            </a:r>
            <a:endParaRPr lang="ru-RU" dirty="0" smtClean="0"/>
          </a:p>
          <a:p>
            <a:r>
              <a:rPr lang="ru-RU" dirty="0" smtClean="0"/>
              <a:t>8. б</a:t>
            </a:r>
          </a:p>
          <a:p>
            <a:r>
              <a:rPr lang="ru-RU" dirty="0" smtClean="0"/>
              <a:t>9. в</a:t>
            </a:r>
          </a:p>
          <a:p>
            <a:r>
              <a:rPr lang="ru-RU" dirty="0" smtClean="0"/>
              <a:t>10. </a:t>
            </a:r>
            <a:r>
              <a:rPr lang="ru-RU" smtClean="0"/>
              <a:t>б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Дата начала вторжения Наполеона Бонапарта в пределы России:</a:t>
            </a:r>
          </a:p>
          <a:p>
            <a:r>
              <a:rPr lang="ru-RU" dirty="0" smtClean="0"/>
              <a:t>А) 12 июня 1812 года;</a:t>
            </a:r>
          </a:p>
          <a:p>
            <a:r>
              <a:rPr lang="ru-RU" dirty="0" smtClean="0"/>
              <a:t>Б) 26 августа 1812 года;</a:t>
            </a:r>
          </a:p>
          <a:p>
            <a:r>
              <a:rPr lang="ru-RU" dirty="0" smtClean="0"/>
              <a:t>В) 22 июня 1812 года;</a:t>
            </a:r>
          </a:p>
          <a:p>
            <a:r>
              <a:rPr lang="ru-RU" dirty="0" smtClean="0"/>
              <a:t>Г) 1 сентября 1812 года.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Командование 1-ой русской армии осуществлял:</a:t>
            </a:r>
          </a:p>
          <a:p>
            <a:r>
              <a:rPr lang="ru-RU" dirty="0" smtClean="0"/>
              <a:t>А) А.П. </a:t>
            </a:r>
            <a:r>
              <a:rPr lang="ru-RU" dirty="0" err="1" smtClean="0"/>
              <a:t>Тормасов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П.И. Багратион;</a:t>
            </a:r>
          </a:p>
          <a:p>
            <a:r>
              <a:rPr lang="ru-RU" dirty="0" smtClean="0"/>
              <a:t>В) Александр </a:t>
            </a:r>
            <a:r>
              <a:rPr lang="en-US" dirty="0" smtClean="0"/>
              <a:t>I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М.Б. Барклай-де-Толли.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Чего пытался не допустить Наполеон:</a:t>
            </a:r>
          </a:p>
          <a:p>
            <a:r>
              <a:rPr lang="ru-RU" dirty="0" smtClean="0"/>
              <a:t>А) встречи с М.И.Кутузовым;</a:t>
            </a:r>
          </a:p>
          <a:p>
            <a:r>
              <a:rPr lang="ru-RU" dirty="0" smtClean="0"/>
              <a:t>Б) соединения 3 русских армий;</a:t>
            </a:r>
          </a:p>
          <a:p>
            <a:r>
              <a:rPr lang="ru-RU" dirty="0" smtClean="0"/>
              <a:t>В) наступления зимы;</a:t>
            </a:r>
          </a:p>
          <a:p>
            <a:r>
              <a:rPr lang="ru-RU" dirty="0" smtClean="0"/>
              <a:t>Г) новой революции во Франции.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были сорваны первоначальные планы Наполеона?</a:t>
            </a:r>
          </a:p>
          <a:p>
            <a:r>
              <a:rPr lang="ru-RU" dirty="0" smtClean="0"/>
              <a:t>А) под Москвой;</a:t>
            </a:r>
          </a:p>
          <a:p>
            <a:r>
              <a:rPr lang="ru-RU" dirty="0" smtClean="0"/>
              <a:t>Б) под Тарутино;</a:t>
            </a:r>
          </a:p>
          <a:p>
            <a:r>
              <a:rPr lang="ru-RU" dirty="0" smtClean="0"/>
              <a:t>В) под Смоленском;</a:t>
            </a:r>
          </a:p>
          <a:p>
            <a:r>
              <a:rPr lang="ru-RU" dirty="0" smtClean="0"/>
              <a:t>Г) под Орлом.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М.И.Кутузов  был назначен главнокомандующим? Отметьте лишнее. </a:t>
            </a:r>
          </a:p>
          <a:p>
            <a:r>
              <a:rPr lang="ru-RU" dirty="0" smtClean="0"/>
              <a:t>А) отступление русской армии;</a:t>
            </a:r>
          </a:p>
          <a:p>
            <a:r>
              <a:rPr lang="ru-RU" dirty="0" smtClean="0"/>
              <a:t>Б) настоял народ;</a:t>
            </a:r>
          </a:p>
          <a:p>
            <a:r>
              <a:rPr lang="ru-RU" dirty="0" smtClean="0"/>
              <a:t>В) слухи об измене;</a:t>
            </a:r>
          </a:p>
          <a:p>
            <a:r>
              <a:rPr lang="ru-RU" dirty="0" smtClean="0"/>
              <a:t>Г) настоял Александр </a:t>
            </a:r>
            <a:r>
              <a:rPr lang="en-US" dirty="0" smtClean="0"/>
              <a:t>I.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Отметьте факты, не относящиеся к Бородинскому сражению:</a:t>
            </a:r>
          </a:p>
          <a:p>
            <a:r>
              <a:rPr lang="ru-RU" dirty="0" smtClean="0"/>
              <a:t>А) Крупнейшее сражение Отечественной войны;</a:t>
            </a:r>
          </a:p>
          <a:p>
            <a:r>
              <a:rPr lang="ru-RU" dirty="0" smtClean="0"/>
              <a:t>Б) Состоялось 26 декабря 1812 года;</a:t>
            </a:r>
          </a:p>
          <a:p>
            <a:r>
              <a:rPr lang="ru-RU" dirty="0" smtClean="0"/>
              <a:t>В) Самое ожесточенное сражение было на </a:t>
            </a:r>
            <a:r>
              <a:rPr lang="ru-RU" dirty="0" err="1" smtClean="0"/>
              <a:t>Багратионовых</a:t>
            </a:r>
            <a:r>
              <a:rPr lang="ru-RU" dirty="0" smtClean="0"/>
              <a:t> флешах;</a:t>
            </a:r>
          </a:p>
          <a:p>
            <a:r>
              <a:rPr lang="ru-RU" dirty="0" smtClean="0"/>
              <a:t>Г) Все относится.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Расположите в хронологической последовательности: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Тарутинский</a:t>
            </a:r>
            <a:r>
              <a:rPr lang="ru-RU" dirty="0" smtClean="0"/>
              <a:t> маневр;</a:t>
            </a:r>
          </a:p>
          <a:p>
            <a:r>
              <a:rPr lang="ru-RU" dirty="0" smtClean="0"/>
              <a:t>Б) Смоленское сражение;</a:t>
            </a:r>
          </a:p>
          <a:p>
            <a:r>
              <a:rPr lang="ru-RU" dirty="0" smtClean="0"/>
              <a:t>В) Сожжение Москвы;</a:t>
            </a:r>
          </a:p>
          <a:p>
            <a:r>
              <a:rPr lang="ru-RU" dirty="0" smtClean="0"/>
              <a:t>Г) Бородинское сражение.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Войско, создаваемое  в помощь регулярной армии на добровольных началах:</a:t>
            </a:r>
          </a:p>
          <a:p>
            <a:r>
              <a:rPr lang="ru-RU" dirty="0" smtClean="0"/>
              <a:t>А) пехота;</a:t>
            </a:r>
          </a:p>
          <a:p>
            <a:r>
              <a:rPr lang="ru-RU" dirty="0" smtClean="0"/>
              <a:t>Б) ополчение;</a:t>
            </a:r>
          </a:p>
          <a:p>
            <a:r>
              <a:rPr lang="ru-RU" dirty="0" smtClean="0"/>
              <a:t>В) заграничные походы;</a:t>
            </a:r>
          </a:p>
          <a:p>
            <a:r>
              <a:rPr lang="ru-RU" dirty="0" smtClean="0"/>
              <a:t>Г) артиллерия.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363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Constantia</vt:lpstr>
      <vt:lpstr>Wingdings 2</vt:lpstr>
      <vt:lpstr>Бумажная</vt:lpstr>
      <vt:lpstr>Тест на тему  «Отечественная война 1812 года»</vt:lpstr>
      <vt:lpstr>Вопрос 1. </vt:lpstr>
      <vt:lpstr>Вопрос 2:</vt:lpstr>
      <vt:lpstr>Вопрос 3</vt:lpstr>
      <vt:lpstr>Вопрос 4</vt:lpstr>
      <vt:lpstr>Вопрос 5.</vt:lpstr>
      <vt:lpstr>Вопрос 6. </vt:lpstr>
      <vt:lpstr>Вопрос 7. </vt:lpstr>
      <vt:lpstr>Вопрос 8.</vt:lpstr>
      <vt:lpstr>Вопрос 9. </vt:lpstr>
      <vt:lpstr>Вопрос 10. </vt:lpstr>
      <vt:lpstr>Ответы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на тему  «Отечественная война 1812 года»</dc:title>
  <dc:creator>Елена</dc:creator>
  <cp:lastModifiedBy>Natalia</cp:lastModifiedBy>
  <cp:revision>18</cp:revision>
  <dcterms:created xsi:type="dcterms:W3CDTF">2016-01-30T14:05:50Z</dcterms:created>
  <dcterms:modified xsi:type="dcterms:W3CDTF">2016-03-02T06:57:28Z</dcterms:modified>
</cp:coreProperties>
</file>