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9DD1F1-DC3E-4FF2-A4FF-3B4813F9A9D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0B996-368A-4D56-B0D2-574FAE933783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D1F1-DC3E-4FF2-A4FF-3B4813F9A9D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B996-368A-4D56-B0D2-574FAE93378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D1F1-DC3E-4FF2-A4FF-3B4813F9A9D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B996-368A-4D56-B0D2-574FAE93378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D1F1-DC3E-4FF2-A4FF-3B4813F9A9D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B996-368A-4D56-B0D2-574FAE93378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D1F1-DC3E-4FF2-A4FF-3B4813F9A9D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B996-368A-4D56-B0D2-574FAE9337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D1F1-DC3E-4FF2-A4FF-3B4813F9A9D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B996-368A-4D56-B0D2-574FAE93378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D1F1-DC3E-4FF2-A4FF-3B4813F9A9D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B996-368A-4D56-B0D2-574FAE933783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D1F1-DC3E-4FF2-A4FF-3B4813F9A9D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B996-368A-4D56-B0D2-574FAE933783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D1F1-DC3E-4FF2-A4FF-3B4813F9A9D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B996-368A-4D56-B0D2-574FAE933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D1F1-DC3E-4FF2-A4FF-3B4813F9A9D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B996-368A-4D56-B0D2-574FAE933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D1F1-DC3E-4FF2-A4FF-3B4813F9A9D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B996-368A-4D56-B0D2-574FAE933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9DD1F1-DC3E-4FF2-A4FF-3B4813F9A9D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B30B996-368A-4D56-B0D2-574FAE9337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1991 – 2011 </a:t>
            </a:r>
            <a:r>
              <a:rPr lang="ru-RU" b="1" dirty="0" smtClean="0"/>
              <a:t>гг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20 лет со дня образования СНГ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912768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Презентация учителя истории </a:t>
            </a:r>
            <a:r>
              <a:rPr lang="ru-RU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Чебановой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Л. А. к классному часу в 7 классе, посвященному 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20–</a:t>
            </a:r>
            <a:r>
              <a:rPr lang="ru-RU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образования СНГ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Pictures\флаг СНГ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>
            <a:off x="611560" y="1196752"/>
            <a:ext cx="4176464" cy="38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4104456" cy="80486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Флаг 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Людмила\Pictures\эмблема С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52" y="1052736"/>
            <a:ext cx="352839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8496" y="5343420"/>
            <a:ext cx="3245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Эмблема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8428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Государственные символы СНГ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Pictures\СН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64411"/>
            <a:ext cx="698477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1345" y="131529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СНГ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608827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ru-RU" b="1" dirty="0" smtClean="0">
                <a:solidFill>
                  <a:srgbClr val="7030A0"/>
                </a:solidFill>
              </a:rPr>
              <a:t>фиолетовый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члены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СНГ </a:t>
            </a:r>
          </a:p>
          <a:p>
            <a:r>
              <a:rPr lang="ru-RU" b="1" dirty="0">
                <a:solidFill>
                  <a:srgbClr val="0070C0"/>
                </a:solidFill>
              </a:rPr>
              <a:t>   </a:t>
            </a:r>
            <a:r>
              <a:rPr lang="ru-RU" b="1" dirty="0" smtClean="0">
                <a:solidFill>
                  <a:srgbClr val="0070C0"/>
                </a:solidFill>
              </a:rPr>
              <a:t>     голубой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ассоциированный член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СНГ 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tx2"/>
                </a:solidFill>
              </a:rPr>
              <a:t>красный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-  государство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покинувшее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СНГ 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    </a:t>
            </a:r>
            <a:r>
              <a:rPr lang="ru-RU" b="1" dirty="0" smtClean="0">
                <a:solidFill>
                  <a:srgbClr val="FFC000"/>
                </a:solidFill>
              </a:rPr>
              <a:t>    оранжевый -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фактический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член СНГ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ru-RU" b="1" dirty="0" smtClean="0">
                <a:solidFill>
                  <a:srgbClr val="00B050"/>
                </a:solidFill>
              </a:rPr>
              <a:t>зеленый</a:t>
            </a:r>
            <a:r>
              <a:rPr lang="ru-RU" dirty="0" smtClean="0">
                <a:solidFill>
                  <a:srgbClr val="00B050"/>
                </a:solidFill>
              </a:rPr>
              <a:t> -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государство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участвующее в некоторых структурах СНГ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качестве наблюдателя </a:t>
            </a:r>
          </a:p>
        </p:txBody>
      </p:sp>
    </p:spTree>
    <p:extLst>
      <p:ext uri="{BB962C8B-B14F-4D97-AF65-F5344CB8AC3E}">
        <p14:creationId xmlns:p14="http://schemas.microsoft.com/office/powerpoint/2010/main" val="5246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Крупнейшие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СНГ: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Москва,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Санкт-Петербург, Баку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Ташкент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Киев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Минск,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Алма-Ата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Члены СНГ: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Азербайджан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Армения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Белоруссия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Казахстан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Киргизия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Молдавия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Россия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Таджикистан - в качестве наблюдателя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Узбекистан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10. Туркмения – ассоциированный член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11. Украина – фактический член СНГ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12. Грузия – член покинувший СНГ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354" y="116632"/>
            <a:ext cx="867813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Содружество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Независимых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(СНГ)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 интеграционное объединение, созданное в 1991 г. на основе соглашения, подписанного Российской Федерацией, Белоруссией и Украиной. В том же 1991 г. в состав СНГ вошли еще 8 бывших советских республик: Азербайджан, Армения, Казахстан, Киргизия, Молдавия, Таджикистан, Туркмения, Узбекистан, а в 1993 г. к СНГ присоединилась Грузия.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СНГ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было основано главами БССР, РСФСР и УССР путём подписания 8 декабря 1991 года в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Вискулях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(Беловежская пуща) под Брестом (Белоруссия) «Соглашения о создании Содружества Независимых Государств» (известно в СМИ как Беловежское соглашение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Содру́жество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Незави́симых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Госуда́рств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(СНГ) — региональная международная организация (международный договор), призванная регулировать отношения сотрудничества между странами, ранее входившими в состав СССР.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СНГ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 является надгосударственным образованием и функционирует на добровольной основе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Штаб-квартира СНГ располагается в Минск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Белоруссия </a:t>
            </a: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Рабочий язык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Русский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Население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273 006 000 чел. </a:t>
            </a: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Официальный сайт http://cis.minsk.by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4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9463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Основными целями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организации являются: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сотрудничество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политической, экономической, экологической, гуманитарной,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культурной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иных областях;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всестороннее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развитие государств-членов в рамках общего экономического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пространства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межгосударственной кооперации и интеграции;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обеспечение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 и свобод человека;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сотрудничество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обеспечении международного мира и безопасности,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достижение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всеобщего и полного разоружения;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взаимная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правовая помощь;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мирное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разрешение споров и конфликтов между государствами организации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сферам совместной деятельности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государств-членов относятся: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обеспечение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 и основных свобод человека;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координация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внешнеполитической деятельности;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сотрудничество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формировании и развитии общего экономического пространства, таможенной политики;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сотрудничество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развитии систем транспорта, связи;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охрана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здоровья и окружающей среды;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вопросы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социальной и миграционной политики;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борьба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организованной преступностью;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сотрудничество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области оборонной политики и охраны внешних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границ.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Уставные органы Содружества Независимых Государств 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Совет глав государств СНГ  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(Медведев Д. А.)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Совет глав правительств СНГ  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(Путин В. В.)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Совет министров иностранных дел  СНГ 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(Лавров С. В.)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Совет министров обороны государств-участников СНГ 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Совет командующих пограничными войсками 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Межпарламентская Ассамблея СНГ 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Экономический Суд СНГ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Другие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органы СНГ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Совет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министров внутренних дел государств-участников СНГ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Совет объединенных вооруженных сил СНГ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Совет командующих пограничными войсками СНГ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Совет руководителей органов безопасности и специальных служб государств-участников СНГ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Межгосударственный экономический совет СНГ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Статистический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комитет СНГ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Финансово-банковский совет СНГ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Антитеррористический Центр государств-участников СНГ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Комиссия по правам человека и др.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Координационно-консультативный комитет СНГ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Исполнительный комитет СНГ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Межгосударственный экономический комитет СНГ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Экономический совет СНГ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Межгосударственный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банк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Всего в рамках Содружества Независимых Государств создано 82 органов, в том числе 66 органов отраслевого сотрудничества. </a:t>
            </a:r>
          </a:p>
        </p:txBody>
      </p:sp>
    </p:spTree>
    <p:extLst>
      <p:ext uri="{BB962C8B-B14F-4D97-AF65-F5344CB8AC3E}">
        <p14:creationId xmlns:p14="http://schemas.microsoft.com/office/powerpoint/2010/main" val="9969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840" y="168195"/>
            <a:ext cx="8203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Союз 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Независимых</a:t>
            </a:r>
            <a:r>
              <a:rPr lang="ru-RU" sz="3600" dirty="0"/>
              <a:t> Государств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048672" cy="462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836712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2011 год в </a:t>
            </a:r>
            <a:r>
              <a:rPr lang="ru-RU" sz="2400" dirty="0" smtClean="0"/>
              <a:t>СНГ: </a:t>
            </a: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Год историко-культурного </a:t>
            </a:r>
            <a:r>
              <a:rPr lang="ru-RU" sz="2400" dirty="0" smtClean="0"/>
              <a:t>наследия. </a:t>
            </a: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Год повышения продовольственной </a:t>
            </a:r>
            <a:r>
              <a:rPr lang="ru-RU" sz="2400" dirty="0" smtClean="0"/>
              <a:t>безопасности.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90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118</TotalTime>
  <Words>624</Words>
  <Application>Microsoft Office PowerPoint</Application>
  <PresentationFormat>Экран (4:3)</PresentationFormat>
  <Paragraphs>82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1991 – 2011 гг. 20 лет со дня образования СНГ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</cp:lastModifiedBy>
  <cp:revision>16</cp:revision>
  <dcterms:created xsi:type="dcterms:W3CDTF">2011-01-15T07:49:42Z</dcterms:created>
  <dcterms:modified xsi:type="dcterms:W3CDTF">2011-06-03T15:08:24Z</dcterms:modified>
</cp:coreProperties>
</file>