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3" r:id="rId2"/>
    <p:sldId id="270" r:id="rId3"/>
    <p:sldId id="262" r:id="rId4"/>
    <p:sldId id="264" r:id="rId5"/>
    <p:sldId id="257" r:id="rId6"/>
    <p:sldId id="265" r:id="rId7"/>
    <p:sldId id="259" r:id="rId8"/>
    <p:sldId id="267" r:id="rId9"/>
    <p:sldId id="260" r:id="rId10"/>
    <p:sldId id="268" r:id="rId11"/>
    <p:sldId id="271" r:id="rId12"/>
    <p:sldId id="261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7370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148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83DDC35C-42EF-4968-B847-ED738504F3CB}" type="datetimeFigureOut">
              <a:rPr lang="ru-RU" smtClean="0"/>
              <a:pPr/>
              <a:t>16.01.2011</a:t>
            </a:fld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42C435EE-F22B-457F-BDF9-B75F14F58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image" Target="../media/image17.gif"/><Relationship Id="rId3" Type="http://schemas.openxmlformats.org/officeDocument/2006/relationships/image" Target="../media/image7.gif"/><Relationship Id="rId7" Type="http://schemas.openxmlformats.org/officeDocument/2006/relationships/image" Target="../media/image11.gif"/><Relationship Id="rId12" Type="http://schemas.openxmlformats.org/officeDocument/2006/relationships/image" Target="../media/image16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11" Type="http://schemas.openxmlformats.org/officeDocument/2006/relationships/image" Target="../media/image15.gif"/><Relationship Id="rId5" Type="http://schemas.openxmlformats.org/officeDocument/2006/relationships/image" Target="../media/image9.gif"/><Relationship Id="rId10" Type="http://schemas.openxmlformats.org/officeDocument/2006/relationships/image" Target="../media/image14.gif"/><Relationship Id="rId4" Type="http://schemas.openxmlformats.org/officeDocument/2006/relationships/image" Target="../media/image8.gif"/><Relationship Id="rId9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 smtClean="0"/>
              <a:t>Вечер занимательной истории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ru-RU" dirty="0" smtClean="0"/>
              <a:t>МОУ «</a:t>
            </a:r>
            <a:r>
              <a:rPr lang="ru-RU" dirty="0" err="1" smtClean="0"/>
              <a:t>Дальненская</a:t>
            </a:r>
            <a:r>
              <a:rPr lang="ru-RU" dirty="0" smtClean="0"/>
              <a:t> ООШ»</a:t>
            </a:r>
          </a:p>
          <a:p>
            <a:r>
              <a:rPr lang="ru-RU" dirty="0" smtClean="0"/>
              <a:t>Ванчугова Т.К.</a:t>
            </a:r>
            <a:endParaRPr lang="ru-RU" dirty="0"/>
          </a:p>
        </p:txBody>
      </p:sp>
      <p:pic>
        <p:nvPicPr>
          <p:cNvPr id="4" name="Рисунок 3" descr="Рисунок34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3357562"/>
            <a:ext cx="2071670" cy="3273552"/>
          </a:xfrm>
          <a:prstGeom prst="rect">
            <a:avLst/>
          </a:prstGeom>
        </p:spPr>
      </p:pic>
      <p:pic>
        <p:nvPicPr>
          <p:cNvPr id="2050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71480"/>
            <a:ext cx="785818" cy="714380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анимашки\веб-дизайн\линии\263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67325" y="214290"/>
            <a:ext cx="3876675" cy="781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9600" dirty="0" smtClean="0"/>
              <a:t>Сфинкс</a:t>
            </a:r>
            <a:endParaRPr lang="ru-RU" sz="9600" dirty="0"/>
          </a:p>
        </p:txBody>
      </p:sp>
      <p:pic>
        <p:nvPicPr>
          <p:cNvPr id="11266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6667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Весёлый счёт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4481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Считать следует по порядку номеров, показывая на плакате клетку с соответствующим числом и называя предмет,  нарисованный в этой клетке: «Один- таран, два – барабан, три – лук» и т.д. Выигрывает тот, кто первым покажет по порядку номеров все предметы, нарисованные в клеточках плаката.</a:t>
            </a:r>
          </a:p>
        </p:txBody>
      </p:sp>
      <p:pic>
        <p:nvPicPr>
          <p:cNvPr id="12290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6667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85729"/>
          <a:ext cx="8686800" cy="62865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1700"/>
                <a:gridCol w="2171700"/>
                <a:gridCol w="2171700"/>
                <a:gridCol w="2171700"/>
              </a:tblGrid>
              <a:tr h="2095514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2095514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</a:tr>
              <a:tr h="2095514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4" descr="C:\Documents and Settings\Admin\Рабочий стол\анимашки\архитектура\здания, сооружения\183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714620"/>
            <a:ext cx="161924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C:\Documents and Settings\Admin\Рабочий стол\анимашки\архитектура\колокольчики\188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643446"/>
            <a:ext cx="150019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 descr="C:\Documents and Settings\Admin\Рабочий стол\анимашки\мультики, различные создания\Воины\626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357166"/>
            <a:ext cx="157163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 descr="C:\Documents and Settings\Admin\Рабочий стол\анимашки\Одежда, аксессуары\аксессуары\1962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92" y="642918"/>
            <a:ext cx="185738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6" descr="C:\Documents and Settings\Admin\Рабочий стол\анимашки\Одежда, аксессуары\шапки и шляпы\19998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4643446"/>
            <a:ext cx="164307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7" descr="C:\Documents and Settings\Admin\Рабочий стол\анимашки\архитектура1\фонари и свечи\71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357166"/>
            <a:ext cx="185738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8" descr="C:\Documents and Settings\Admin\Рабочий стол\анимашки\другие\оружие\3239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71802" y="2428868"/>
            <a:ext cx="78581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9" descr="C:\Documents and Settings\Admin\Рабочий стол\анимашки\другие\оружие\3257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4572008"/>
            <a:ext cx="135732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0" descr="C:\Documents and Settings\Admin\Рабочий стол\анимашки\история, география\египет\4674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929190" y="2500306"/>
            <a:ext cx="171451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1" descr="C:\Documents and Settings\Admin\Рабочий стол\анимашки\история, география\египет\4653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43504" y="4643446"/>
            <a:ext cx="135732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12" descr="C:\Documents and Settings\Admin\Рабочий стол\анимашки\история, география\египет\4660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072330" y="2285992"/>
            <a:ext cx="157163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3" descr="C:\Documents and Settings\Admin\Рабочий стол\анимашки\история, география\египет\4664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14348" y="285728"/>
            <a:ext cx="161925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666750" cy="476250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анимашки\веб-дизайн\линии\263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357298"/>
            <a:ext cx="3876675" cy="781050"/>
          </a:xfrm>
          <a:prstGeom prst="rect">
            <a:avLst/>
          </a:prstGeom>
          <a:noFill/>
        </p:spPr>
      </p:pic>
      <p:sp>
        <p:nvSpPr>
          <p:cNvPr id="29" name="Содержимое 2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9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286124"/>
            <a:ext cx="7143799" cy="9233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Конкурс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dirty="0" smtClean="0"/>
              <a:t>«Зашифрованное письмо»</a:t>
            </a:r>
          </a:p>
          <a:p>
            <a:pPr>
              <a:buNone/>
            </a:pPr>
            <a:r>
              <a:rPr lang="ru-RU" dirty="0" smtClean="0"/>
              <a:t>Найдите ключ к решению этой головоломки, и вы прочтёте записанную здесь фразу.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6667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sz="quarter" idx="1"/>
          </p:nvPr>
        </p:nvSpPr>
        <p:spPr>
          <a:xfrm>
            <a:off x="1428728" y="4572008"/>
            <a:ext cx="6343672" cy="1928826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ru-RU" dirty="0" smtClean="0"/>
              <a:t>1.2. 3. 4. 5. 1. 6.   20.  7. 8. 9. 10. 8.  4.  11. 1. 12. 7. 1.  13. 14. 15. 4. 16. 14.13.14.2. 10.4. 17. 4. 4. 18. 19. 14. 2. 3. 16. 8.</a:t>
            </a:r>
            <a:endParaRPr lang="ru-RU" dirty="0"/>
          </a:p>
        </p:txBody>
      </p:sp>
      <p:pic>
        <p:nvPicPr>
          <p:cNvPr id="3" name="Рисунок 2" descr="picture_004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214290"/>
            <a:ext cx="5000659" cy="4357718"/>
          </a:xfrm>
          <a:prstGeom prst="rect">
            <a:avLst/>
          </a:prstGeom>
        </p:spPr>
      </p:pic>
      <p:pic>
        <p:nvPicPr>
          <p:cNvPr id="4098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6667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95834"/>
          </a:xfrm>
          <a:noFill/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ru-RU" sz="7200" dirty="0" smtClean="0"/>
              <a:t>История  - наука о жизни человеческого общества</a:t>
            </a:r>
            <a:endParaRPr lang="ru-RU" sz="7200" dirty="0"/>
          </a:p>
        </p:txBody>
      </p:sp>
      <p:pic>
        <p:nvPicPr>
          <p:cNvPr id="5122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6667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Головоломка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3" y="1397000"/>
          <a:ext cx="8143930" cy="3103570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</a:tblGrid>
              <a:tr h="1551785"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6000" b="1" dirty="0">
                        <a:solidFill>
                          <a:srgbClr val="07370F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М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Д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551785"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О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Н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Н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Д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Р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6000" b="1" cap="none" spc="0" dirty="0" smtClean="0">
                          <a:ln w="31550" cmpd="sng">
                            <a:gradFill>
                              <a:gsLst>
                                <a:gs pos="25000">
                                  <a:schemeClr val="accent1">
                                    <a:shade val="25000"/>
                                    <a:satMod val="190000"/>
                                  </a:schemeClr>
                                </a:gs>
                                <a:gs pos="80000">
                                  <a:schemeClr val="accent1">
                                    <a:tint val="75000"/>
                                    <a:satMod val="190000"/>
                                  </a:schemeClr>
                                </a:gs>
                              </a:gsLst>
                              <a:lin ang="5400000"/>
                            </a:gradFill>
                            <a:prstDash val="solid"/>
                          </a:ln>
                          <a:solidFill>
                            <a:srgbClr val="FFFFFF"/>
                          </a:solidFill>
                          <a:effectLst>
                            <a:outerShdw blurRad="41275" dist="12700" dir="12000000" algn="tl" rotWithShape="0">
                              <a:srgbClr val="000000">
                                <a:alpha val="40000"/>
                              </a:srgbClr>
                            </a:outerShdw>
                          </a:effectLst>
                        </a:rPr>
                        <a:t>Й</a:t>
                      </a:r>
                      <a:endParaRPr lang="ru-RU" sz="6000" b="1" cap="none" spc="0" dirty="0">
                        <a:ln w="31550" cmpd="sng">
                          <a:gradFill>
                            <a:gsLst>
                              <a:gs pos="25000">
                                <a:schemeClr val="accent1">
                                  <a:shade val="25000"/>
                                  <a:satMod val="190000"/>
                                </a:schemeClr>
                              </a:gs>
                              <a:gs pos="80000">
                                <a:schemeClr val="accent1">
                                  <a:tint val="75000"/>
                                  <a:satMod val="190000"/>
                                </a:schemeClr>
                              </a:gs>
                            </a:gsLst>
                            <a:lin ang="5400000"/>
                          </a:gradFill>
                          <a:prstDash val="solid"/>
                        </a:ln>
                        <a:solidFill>
                          <a:srgbClr val="FFFFFF"/>
                        </a:solidFill>
                        <a:effectLst>
                          <a:outerShdw blurRad="41275" dist="12700" dir="12000000" algn="tl" rotWithShape="0">
                            <a:srgbClr val="000000">
                              <a:alpha val="40000"/>
                            </a:srgbClr>
                          </a:outerShdw>
                        </a:effectLst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146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6667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9600" dirty="0" smtClean="0"/>
              <a:t>Александр Македонский</a:t>
            </a:r>
            <a:endParaRPr lang="ru-RU" sz="9600" dirty="0"/>
          </a:p>
        </p:txBody>
      </p:sp>
      <p:pic>
        <p:nvPicPr>
          <p:cNvPr id="7170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52420"/>
            <a:ext cx="6667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Отгадай ребус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3143240" y="2071678"/>
            <a:ext cx="3500462" cy="2928958"/>
            <a:chOff x="3143240" y="2071678"/>
            <a:chExt cx="3500462" cy="2928958"/>
          </a:xfrm>
        </p:grpSpPr>
        <p:sp>
          <p:nvSpPr>
            <p:cNvPr id="15" name="Фигура, имеющая форму буквы L 14"/>
            <p:cNvSpPr/>
            <p:nvPr/>
          </p:nvSpPr>
          <p:spPr>
            <a:xfrm>
              <a:off x="3143240" y="2071678"/>
              <a:ext cx="1500198" cy="2928958"/>
            </a:xfrm>
            <a:prstGeom prst="corner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3143240" y="3286124"/>
              <a:ext cx="2714644" cy="171451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Минус 16"/>
            <p:cNvSpPr/>
            <p:nvPr/>
          </p:nvSpPr>
          <p:spPr>
            <a:xfrm rot="16200000">
              <a:off x="5072066" y="1785926"/>
              <a:ext cx="1000132" cy="2143140"/>
            </a:xfrm>
            <a:prstGeom prst="mathMinu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3428992" y="3571876"/>
              <a:ext cx="2071702" cy="107157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8000" dirty="0" smtClean="0">
                  <a:latin typeface="Calibri" pitchFamily="34" charset="0"/>
                </a:rPr>
                <a:t>Ф И</a:t>
              </a:r>
              <a:endParaRPr lang="ru-RU" sz="8000" dirty="0">
                <a:latin typeface="Calibri" pitchFamily="34" charset="0"/>
              </a:endParaRPr>
            </a:p>
          </p:txBody>
        </p:sp>
      </p:grpSp>
      <p:pic>
        <p:nvPicPr>
          <p:cNvPr id="8194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6667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Правильный ответ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9600" dirty="0" smtClean="0"/>
              <a:t>Фивы</a:t>
            </a:r>
            <a:endParaRPr lang="ru-RU" sz="9600" dirty="0"/>
          </a:p>
        </p:txBody>
      </p:sp>
      <p:pic>
        <p:nvPicPr>
          <p:cNvPr id="9218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6667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Разгадай ребус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</a:t>
            </a:r>
            <a:endParaRPr lang="ru-RU" dirty="0" smtClean="0"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</a:t>
            </a:r>
          </a:p>
          <a:p>
            <a:pPr>
              <a:buNone/>
            </a:pPr>
            <a:r>
              <a:rPr lang="ru-RU" sz="8800" dirty="0" smtClean="0"/>
              <a:t> </a:t>
            </a:r>
            <a:r>
              <a:rPr lang="ru-RU" sz="8800" dirty="0" smtClean="0">
                <a:solidFill>
                  <a:schemeClr val="accent1"/>
                </a:solidFill>
              </a:rPr>
              <a:t>Ф И</a:t>
            </a:r>
            <a:endParaRPr lang="ru-RU" sz="8800" dirty="0">
              <a:solidFill>
                <a:schemeClr val="accent1"/>
              </a:solidFill>
            </a:endParaRPr>
          </a:p>
        </p:txBody>
      </p:sp>
      <p:sp>
        <p:nvSpPr>
          <p:cNvPr id="4" name="Арка 3"/>
          <p:cNvSpPr/>
          <p:nvPr/>
        </p:nvSpPr>
        <p:spPr>
          <a:xfrm rot="16200000">
            <a:off x="6107917" y="821513"/>
            <a:ext cx="4643470" cy="600079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642910" y="4572008"/>
            <a:ext cx="214314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Группа 39"/>
          <p:cNvGrpSpPr/>
          <p:nvPr/>
        </p:nvGrpSpPr>
        <p:grpSpPr>
          <a:xfrm>
            <a:off x="1383561" y="1771354"/>
            <a:ext cx="3117001" cy="2443464"/>
            <a:chOff x="1383561" y="1771354"/>
            <a:chExt cx="3117001" cy="2443464"/>
          </a:xfrm>
        </p:grpSpPr>
        <p:grpSp>
          <p:nvGrpSpPr>
            <p:cNvPr id="17" name="Группа 16"/>
            <p:cNvGrpSpPr/>
            <p:nvPr/>
          </p:nvGrpSpPr>
          <p:grpSpPr>
            <a:xfrm rot="1586714">
              <a:off x="2928634" y="1771354"/>
              <a:ext cx="928694" cy="1500198"/>
              <a:chOff x="2786050" y="1785926"/>
              <a:chExt cx="1071570" cy="1857388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2786050" y="1785926"/>
                <a:ext cx="214314" cy="185738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 rot="16200000">
                <a:off x="3178959" y="2464587"/>
                <a:ext cx="285752" cy="64294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3643306" y="1785926"/>
                <a:ext cx="214314" cy="185738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2" name="Группа 31"/>
            <p:cNvGrpSpPr/>
            <p:nvPr/>
          </p:nvGrpSpPr>
          <p:grpSpPr>
            <a:xfrm>
              <a:off x="3391537" y="3358496"/>
              <a:ext cx="751835" cy="642008"/>
              <a:chOff x="3391537" y="3358496"/>
              <a:chExt cx="823273" cy="784884"/>
            </a:xfrm>
          </p:grpSpPr>
          <p:cxnSp>
            <p:nvCxnSpPr>
              <p:cNvPr id="29" name="Прямая соединительная линия 28"/>
              <p:cNvCxnSpPr>
                <a:stCxn id="16" idx="2"/>
              </p:cNvCxnSpPr>
              <p:nvPr/>
            </p:nvCxnSpPr>
            <p:spPr>
              <a:xfrm rot="16200000" flipH="1">
                <a:off x="3767922" y="2982111"/>
                <a:ext cx="70503" cy="82327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rot="5400000">
                <a:off x="3821901" y="3750471"/>
                <a:ext cx="714380" cy="7143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Группа 36"/>
            <p:cNvGrpSpPr/>
            <p:nvPr/>
          </p:nvGrpSpPr>
          <p:grpSpPr>
            <a:xfrm>
              <a:off x="1571604" y="3027626"/>
              <a:ext cx="1154721" cy="401374"/>
              <a:chOff x="1500166" y="3027626"/>
              <a:chExt cx="1226159" cy="401374"/>
            </a:xfrm>
          </p:grpSpPr>
          <p:cxnSp>
            <p:nvCxnSpPr>
              <p:cNvPr id="34" name="Прямая соединительная линия 33"/>
              <p:cNvCxnSpPr>
                <a:stCxn id="14" idx="2"/>
              </p:cNvCxnSpPr>
              <p:nvPr/>
            </p:nvCxnSpPr>
            <p:spPr>
              <a:xfrm rot="5400000">
                <a:off x="2198311" y="2900986"/>
                <a:ext cx="401373" cy="65465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 rot="10800000">
                <a:off x="1500166" y="3286124"/>
                <a:ext cx="571504" cy="14287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Овал 37"/>
            <p:cNvSpPr/>
            <p:nvPr/>
          </p:nvSpPr>
          <p:spPr>
            <a:xfrm>
              <a:off x="4000496" y="4000504"/>
              <a:ext cx="500066" cy="2143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Овал 38"/>
            <p:cNvSpPr/>
            <p:nvPr/>
          </p:nvSpPr>
          <p:spPr>
            <a:xfrm rot="16570458">
              <a:off x="1240685" y="3367637"/>
              <a:ext cx="500066" cy="2143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42" name="Picture 2" descr="C:\Documents and Settings\Admin\Рабочий стол\анимашки\веб-дизайн\3D фигуры\196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66675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227</TotalTime>
  <Words>221</Words>
  <Application>Microsoft Office PowerPoint</Application>
  <PresentationFormat>Экран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Океан</vt:lpstr>
      <vt:lpstr>Вечер занимательной истории</vt:lpstr>
      <vt:lpstr>Конкурс</vt:lpstr>
      <vt:lpstr>Слайд 3</vt:lpstr>
      <vt:lpstr>Правильный ответ</vt:lpstr>
      <vt:lpstr>Головоломка</vt:lpstr>
      <vt:lpstr>Правильный ответ</vt:lpstr>
      <vt:lpstr>Отгадай ребус</vt:lpstr>
      <vt:lpstr>Правильный ответ</vt:lpstr>
      <vt:lpstr>Разгадай ребус</vt:lpstr>
      <vt:lpstr>Правильный ответ</vt:lpstr>
      <vt:lpstr>Весёлый счёт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29</cp:revision>
  <dcterms:created xsi:type="dcterms:W3CDTF">2011-01-02T16:29:48Z</dcterms:created>
  <dcterms:modified xsi:type="dcterms:W3CDTF">2011-01-16T13:51:41Z</dcterms:modified>
</cp:coreProperties>
</file>