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 по окружающему миру.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2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dirty="0" smtClean="0"/>
              <a:t>А)Океан</a:t>
            </a:r>
          </a:p>
          <a:p>
            <a:pPr marL="0" indent="0" algn="ctr">
              <a:buNone/>
            </a:pPr>
            <a:r>
              <a:rPr lang="ru-RU" sz="3600" dirty="0" smtClean="0"/>
              <a:t>Б) Река</a:t>
            </a:r>
          </a:p>
          <a:p>
            <a:pPr marL="0" indent="0" algn="ctr">
              <a:buNone/>
            </a:pPr>
            <a:r>
              <a:rPr lang="ru-RU" sz="3600" dirty="0" smtClean="0"/>
              <a:t>В)Озеро</a:t>
            </a:r>
          </a:p>
          <a:p>
            <a:pPr marL="0" indent="0" algn="ctr">
              <a:buNone/>
            </a:pPr>
            <a:r>
              <a:rPr lang="ru-RU" sz="3600" dirty="0" smtClean="0"/>
              <a:t>Г) Море</a:t>
            </a:r>
          </a:p>
          <a:p>
            <a:pPr marL="0" indent="0" algn="ctr">
              <a:buNone/>
            </a:pPr>
            <a:r>
              <a:rPr lang="ru-RU" sz="3600" dirty="0" smtClean="0"/>
              <a:t>Д) Пруд</a:t>
            </a:r>
          </a:p>
          <a:p>
            <a:pPr marL="0" indent="0" algn="ctr">
              <a:buNone/>
            </a:pPr>
            <a:r>
              <a:rPr lang="ru-RU" sz="3600" dirty="0" smtClean="0"/>
              <a:t>Е) Болото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бывают водоёмы.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45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А) Носом</a:t>
            </a:r>
          </a:p>
          <a:p>
            <a:pPr algn="ctr"/>
            <a:r>
              <a:rPr lang="ru-RU" sz="3600" dirty="0" smtClean="0"/>
              <a:t>Б) Ртом</a:t>
            </a:r>
          </a:p>
          <a:p>
            <a:pPr algn="ctr"/>
            <a:r>
              <a:rPr lang="ru-RU" sz="3600" dirty="0" smtClean="0"/>
              <a:t>В) Жабрами</a:t>
            </a:r>
          </a:p>
          <a:p>
            <a:pPr algn="ctr"/>
            <a:r>
              <a:rPr lang="ru-RU" sz="3600" dirty="0" smtClean="0"/>
              <a:t>Г) Легкими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Чем дышат рыбы.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22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А) кит</a:t>
            </a:r>
          </a:p>
          <a:p>
            <a:pPr algn="ctr"/>
            <a:r>
              <a:rPr lang="ru-RU" sz="3600" dirty="0" smtClean="0"/>
              <a:t>Б)Акула</a:t>
            </a:r>
          </a:p>
          <a:p>
            <a:pPr algn="ctr"/>
            <a:r>
              <a:rPr lang="ru-RU" sz="3600" dirty="0" smtClean="0"/>
              <a:t>В) Медуза</a:t>
            </a:r>
          </a:p>
          <a:p>
            <a:pPr algn="ctr"/>
            <a:r>
              <a:rPr lang="ru-RU" sz="3600" dirty="0" smtClean="0"/>
              <a:t>С) Карась</a:t>
            </a:r>
          </a:p>
          <a:p>
            <a:pPr algn="ctr"/>
            <a:r>
              <a:rPr lang="ru-RU" sz="3600" dirty="0" smtClean="0"/>
              <a:t>Д) Стрекоза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из них жители океана.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9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А) Начало</a:t>
            </a:r>
          </a:p>
          <a:p>
            <a:pPr algn="ctr"/>
            <a:r>
              <a:rPr lang="ru-RU" sz="3600" dirty="0" smtClean="0"/>
              <a:t>Б) Конец</a:t>
            </a:r>
            <a:br>
              <a:rPr lang="ru-RU" sz="3600" dirty="0" smtClean="0"/>
            </a:br>
            <a:r>
              <a:rPr lang="ru-RU" sz="3600" dirty="0" smtClean="0"/>
              <a:t>В) Канаву</a:t>
            </a:r>
          </a:p>
          <a:p>
            <a:pPr algn="ctr"/>
            <a:r>
              <a:rPr lang="ru-RU" sz="3600" dirty="0" smtClean="0"/>
              <a:t>Г)Русло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Река имеет: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53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А) Морские котики</a:t>
            </a:r>
          </a:p>
          <a:p>
            <a:pPr algn="ctr"/>
            <a:r>
              <a:rPr lang="ru-RU" sz="3600" dirty="0" smtClean="0"/>
              <a:t>Б) Щука</a:t>
            </a:r>
          </a:p>
          <a:p>
            <a:pPr algn="ctr"/>
            <a:r>
              <a:rPr lang="ru-RU" sz="3600" dirty="0" smtClean="0"/>
              <a:t>С) Кальмар</a:t>
            </a:r>
          </a:p>
          <a:p>
            <a:pPr algn="ctr"/>
            <a:r>
              <a:rPr lang="ru-RU" sz="3600" dirty="0" smtClean="0"/>
              <a:t>Д) Выдра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пресных водоёмах живут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06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</TotalTime>
  <Words>84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Базовая</vt:lpstr>
      <vt:lpstr>Тест по окружающему миру.</vt:lpstr>
      <vt:lpstr>Какие бывают водоёмы. </vt:lpstr>
      <vt:lpstr>Чем дышат рыбы. </vt:lpstr>
      <vt:lpstr>Кто из них жители океана.</vt:lpstr>
      <vt:lpstr>Река имеет:</vt:lpstr>
      <vt:lpstr>В пресных водоёмах живут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окружающему миру.</dc:title>
  <dc:creator>admin</dc:creator>
  <cp:lastModifiedBy>admin</cp:lastModifiedBy>
  <cp:revision>2</cp:revision>
  <dcterms:created xsi:type="dcterms:W3CDTF">2013-04-10T08:33:37Z</dcterms:created>
  <dcterms:modified xsi:type="dcterms:W3CDTF">2013-04-10T09:35:01Z</dcterms:modified>
</cp:coreProperties>
</file>