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Тест </a:t>
            </a:r>
          </a:p>
          <a:p>
            <a:r>
              <a:rPr lang="ru-RU" dirty="0" smtClean="0"/>
              <a:t>Составила </a:t>
            </a:r>
            <a:r>
              <a:rPr lang="ru-RU" smtClean="0"/>
              <a:t>учитель  </a:t>
            </a:r>
            <a:r>
              <a:rPr lang="ru-RU" dirty="0" err="1" smtClean="0"/>
              <a:t>Михаленок</a:t>
            </a:r>
            <a:r>
              <a:rPr lang="ru-RU" dirty="0" smtClean="0"/>
              <a:t> Е.В.</a:t>
            </a:r>
            <a:endParaRPr lang="ru-RU" dirty="0" smtClean="0"/>
          </a:p>
          <a:p>
            <a:r>
              <a:rPr lang="ru-RU" dirty="0" smtClean="0"/>
              <a:t>31 января 2013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бывают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4000" dirty="0" smtClean="0"/>
              <a:t>А) авторские</a:t>
            </a:r>
          </a:p>
          <a:p>
            <a:pPr indent="0">
              <a:buNone/>
            </a:pPr>
            <a:r>
              <a:rPr lang="ru-RU" sz="4000" dirty="0" smtClean="0"/>
              <a:t>Б) народные</a:t>
            </a:r>
          </a:p>
          <a:p>
            <a:pPr indent="0">
              <a:buNone/>
            </a:pPr>
            <a:r>
              <a:rPr lang="ru-RU" sz="4000" dirty="0" smtClean="0"/>
              <a:t>В) именные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18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автор народных сказок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ru-RU" sz="4300" dirty="0" smtClean="0"/>
              <a:t>А) </a:t>
            </a:r>
            <a:r>
              <a:rPr lang="ru-RU" sz="4400" dirty="0" smtClean="0"/>
              <a:t>Пушкин А.С.</a:t>
            </a:r>
          </a:p>
          <a:p>
            <a:r>
              <a:rPr lang="ru-RU" sz="4400" dirty="0" smtClean="0"/>
              <a:t>Б)  народ</a:t>
            </a:r>
          </a:p>
          <a:p>
            <a:r>
              <a:rPr lang="ru-RU" sz="4400" dirty="0" smtClean="0"/>
              <a:t>В) писатель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580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сказки вы прочитали в учебнике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Напиши!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00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герои сказки </a:t>
            </a:r>
            <a:r>
              <a:rPr lang="ru-RU" dirty="0" err="1" smtClean="0"/>
              <a:t>Д.Мамин</a:t>
            </a:r>
            <a:r>
              <a:rPr lang="ru-RU" dirty="0" smtClean="0"/>
              <a:t>-Сибиряк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А)Воробей </a:t>
            </a:r>
            <a:r>
              <a:rPr lang="ru-RU" sz="3200" dirty="0" err="1" smtClean="0"/>
              <a:t>Воробеич</a:t>
            </a:r>
            <a:r>
              <a:rPr lang="ru-RU" sz="3200" dirty="0" smtClean="0"/>
              <a:t> и Ёрш </a:t>
            </a:r>
            <a:r>
              <a:rPr lang="ru-RU" sz="3200" dirty="0" err="1" smtClean="0"/>
              <a:t>Ершович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Б)Бык, баран, свинья, петух.</a:t>
            </a:r>
          </a:p>
          <a:p>
            <a:r>
              <a:rPr lang="ru-RU" sz="3200" dirty="0" smtClean="0"/>
              <a:t>В) Журавль и цапля.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Скороговорка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3600" dirty="0" smtClean="0"/>
              <a:t>А) произведение фольклора</a:t>
            </a:r>
          </a:p>
          <a:p>
            <a:pPr indent="0">
              <a:buNone/>
            </a:pPr>
            <a:r>
              <a:rPr lang="ru-RU" sz="3600" dirty="0" smtClean="0"/>
              <a:t>Б) предложение</a:t>
            </a:r>
          </a:p>
          <a:p>
            <a:pPr indent="0">
              <a:buNone/>
            </a:pPr>
            <a:r>
              <a:rPr lang="ru-RU" sz="3600" dirty="0" smtClean="0"/>
              <a:t>В) стихотворение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07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 в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А) Зачин</a:t>
            </a:r>
          </a:p>
          <a:p>
            <a:r>
              <a:rPr lang="ru-RU" sz="4000" dirty="0" smtClean="0"/>
              <a:t>Б) начало</a:t>
            </a:r>
          </a:p>
          <a:p>
            <a:r>
              <a:rPr lang="ru-RU" sz="4000" dirty="0" smtClean="0"/>
              <a:t>В) абзац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692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96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Сказки.</vt:lpstr>
      <vt:lpstr>Сказки бывают</vt:lpstr>
      <vt:lpstr>Кто автор народных сказок</vt:lpstr>
      <vt:lpstr>Какие сказки вы прочитали в учебнике</vt:lpstr>
      <vt:lpstr>Кто герои сказки Д.Мамин-Сибиряк</vt:lpstr>
      <vt:lpstr>Скороговорка это:</vt:lpstr>
      <vt:lpstr>Вступление в сказке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Сказки.</dc:title>
  <dc:creator>admin</dc:creator>
  <cp:lastModifiedBy>admin</cp:lastModifiedBy>
  <cp:revision>4</cp:revision>
  <dcterms:created xsi:type="dcterms:W3CDTF">2013-01-31T08:50:14Z</dcterms:created>
  <dcterms:modified xsi:type="dcterms:W3CDTF">2013-02-07T06:28:39Z</dcterms:modified>
</cp:coreProperties>
</file>