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9" r:id="rId3"/>
    <p:sldId id="262" r:id="rId4"/>
    <p:sldId id="257" r:id="rId5"/>
    <p:sldId id="261" r:id="rId6"/>
    <p:sldId id="264" r:id="rId7"/>
    <p:sldId id="258" r:id="rId8"/>
    <p:sldId id="259" r:id="rId9"/>
    <p:sldId id="266" r:id="rId10"/>
    <p:sldId id="260" r:id="rId11"/>
    <p:sldId id="278" r:id="rId12"/>
    <p:sldId id="277" r:id="rId13"/>
    <p:sldId id="274" r:id="rId14"/>
    <p:sldId id="267" r:id="rId15"/>
    <p:sldId id="269" r:id="rId16"/>
    <p:sldId id="265" r:id="rId17"/>
    <p:sldId id="270" r:id="rId18"/>
    <p:sldId id="272" r:id="rId19"/>
    <p:sldId id="275" r:id="rId20"/>
    <p:sldId id="276" r:id="rId21"/>
    <p:sldId id="27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53F5-017A-401D-AA9D-43EF1D37E89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EFE0C5-40FD-4305-B941-40BCF5DE8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53F5-017A-401D-AA9D-43EF1D37E89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E0C5-40FD-4305-B941-40BCF5DE8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53F5-017A-401D-AA9D-43EF1D37E89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E0C5-40FD-4305-B941-40BCF5DE8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E853F5-017A-401D-AA9D-43EF1D37E89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9EFE0C5-40FD-4305-B941-40BCF5DE8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53F5-017A-401D-AA9D-43EF1D37E89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E0C5-40FD-4305-B941-40BCF5DE8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53F5-017A-401D-AA9D-43EF1D37E89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E0C5-40FD-4305-B941-40BCF5DE8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E0C5-40FD-4305-B941-40BCF5DE8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53F5-017A-401D-AA9D-43EF1D37E89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53F5-017A-401D-AA9D-43EF1D37E89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E0C5-40FD-4305-B941-40BCF5DE8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53F5-017A-401D-AA9D-43EF1D37E89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E0C5-40FD-4305-B941-40BCF5DE8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E853F5-017A-401D-AA9D-43EF1D37E89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9EFE0C5-40FD-4305-B941-40BCF5DE8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53F5-017A-401D-AA9D-43EF1D37E89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EFE0C5-40FD-4305-B941-40BCF5DE8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E853F5-017A-401D-AA9D-43EF1D37E89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9EFE0C5-40FD-4305-B941-40BCF5DE8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96552" y="3933056"/>
            <a:ext cx="6797352" cy="1752600"/>
          </a:xfrm>
        </p:spPr>
        <p:txBody>
          <a:bodyPr/>
          <a:lstStyle/>
          <a:p>
            <a:r>
              <a:rPr lang="ru-RU" dirty="0" smtClean="0"/>
              <a:t>Подготовила учитель начальных классов Новоселова М.Е., лицей №344 Санкт-Петербурга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О слонах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10242" name="Picture 2" descr="http://im4-tub-ru.yandex.net/i?id=25956404-4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2784309" cy="2088232"/>
          </a:xfrm>
          <a:prstGeom prst="rect">
            <a:avLst/>
          </a:prstGeom>
          <a:noFill/>
        </p:spPr>
      </p:pic>
      <p:pic>
        <p:nvPicPr>
          <p:cNvPr id="10246" name="Picture 6" descr="http://im7-tub-ru.yandex.net/i?id=208658988-2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3742" y="3573016"/>
            <a:ext cx="2995533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152400"/>
            <a:ext cx="7427168" cy="90033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Зачем слону бивни?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2290" name="Picture 2" descr="http://im7-tub-ru.yandex.net/i?id=271881538-2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248640"/>
            <a:ext cx="6636257" cy="43851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980728"/>
            <a:ext cx="5832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Употреблять пищу, работать, сражаться, защищаться.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2276872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Бивни – это верхние зубы слона. Вес одного достигает до 10 кг.</a:t>
            </a:r>
            <a:endParaRPr lang="ru-RU" sz="3200" dirty="0"/>
          </a:p>
        </p:txBody>
      </p:sp>
      <p:pic>
        <p:nvPicPr>
          <p:cNvPr id="3074" name="Picture 2" descr="http://im2-tub-ru.yandex.net/i?id=298338397-6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48680"/>
            <a:ext cx="21431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Как спят слоны?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980728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	</a:t>
            </a:r>
            <a:r>
              <a:rPr lang="ru-RU" sz="2800" dirty="0" smtClean="0"/>
              <a:t>Старые африканские слоны приспособились спать стоя. Во время сна они кладут тяжелые бивни на суки деревьев или термитник, в неволе упирают их в стену или проемы решетки. Индийские слоны могут спать и лежа на животе. А молодые нередко – на боку, вытянув ноги и хобот. Вообще же спят слоны мало – два-три часа в сутки, обычно в самые жаркие полуденные часы. Но спит не все ст</a:t>
            </a:r>
            <a:r>
              <a:rPr lang="ru-RU" sz="2800" b="1" dirty="0" smtClean="0"/>
              <a:t>адо</a:t>
            </a:r>
            <a:r>
              <a:rPr lang="ru-RU" sz="2800" dirty="0" smtClean="0"/>
              <a:t>. Взрослые животные, как правило, поочередно заступают на вахту, они дремлют стоя, сон у них неглубокий.</a:t>
            </a:r>
            <a:endParaRPr lang="ru-RU" sz="2800" dirty="0"/>
          </a:p>
        </p:txBody>
      </p:sp>
      <p:pic>
        <p:nvPicPr>
          <p:cNvPr id="1028" name="Picture 4" descr="http://im5-tub-ru.yandex.net/i?id=206357461-4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60648"/>
            <a:ext cx="2021210" cy="1212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static.neatorama.com/images/2011-04/elephant-slee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8495359" cy="5688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Какое у слонов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зрение?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9698" name="Picture 2" descr="http://im2-tub-ru.yandex.net/i?id=345552526-3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04664"/>
            <a:ext cx="4320480" cy="288032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9552" y="3212976"/>
            <a:ext cx="756084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</a:t>
            </a:r>
            <a:endParaRPr lang="ru-RU" sz="3200" dirty="0" smtClean="0"/>
          </a:p>
          <a:p>
            <a:r>
              <a:rPr lang="ru-RU" sz="3200" dirty="0" smtClean="0"/>
              <a:t>Слон способен разглядеть объект на расстоянии не далее 20 метров. </a:t>
            </a:r>
          </a:p>
          <a:p>
            <a:r>
              <a:rPr lang="ru-RU" sz="3200" dirty="0" smtClean="0"/>
              <a:t>Хотя при небольшом затемнении и неярком освещении зрение его улучшается.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132856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Зрение плохое.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13576" cy="9723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Делать из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мухи слона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5602" name="Picture 2" descr="http://im4-tub-ru.yandex.net/i?id=545439570-3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060848"/>
            <a:ext cx="3338291" cy="41044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499992" y="692696"/>
            <a:ext cx="43924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Обычно так говорят на Руси про человека, который преувеличивает, придает чему-то мелкому и неважному большое значение.</a:t>
            </a:r>
          </a:p>
          <a:p>
            <a:r>
              <a:rPr lang="ru-RU" sz="3200" dirty="0" smtClean="0"/>
              <a:t>А по Франции говорят:</a:t>
            </a:r>
          </a:p>
          <a:p>
            <a:r>
              <a:rPr lang="ru-RU" sz="3200" dirty="0" smtClean="0"/>
              <a:t>«Он делает гору из пустоты!»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Боится ли кого-нибудь слон?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3554" name="Picture 2" descr="&amp;Scy;&amp;lcy;&amp;ocy;&amp;ncy; &amp;icy; &amp;mcy;&amp;ycy;&amp;shcy;&amp;k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762800"/>
            <a:ext cx="4207768" cy="27724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764705"/>
            <a:ext cx="75608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Слоны действительно приходят в тревожное состояния, слыша какие-то шорохи и шуршание. Но на самом деле неважно, кто их издает – мыши или другие животные. </a:t>
            </a:r>
            <a:r>
              <a:rPr lang="ru-RU" sz="2800" b="1" dirty="0" smtClean="0"/>
              <a:t>Слоны не трусливы, а просто очень осторожны.</a:t>
            </a:r>
            <a:r>
              <a:rPr lang="ru-RU" sz="2800" dirty="0" smtClean="0"/>
              <a:t> Обнаружив источник шуршания, слоны успокаиваются.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3861048"/>
            <a:ext cx="374441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Ученые из Британии обнаружили, что </a:t>
            </a:r>
            <a:r>
              <a:rPr lang="ru-RU" sz="1600" b="1" dirty="0" smtClean="0"/>
              <a:t>слоны очень боятся медоносной пчелы</a:t>
            </a:r>
            <a:r>
              <a:rPr lang="ru-RU" sz="1600" dirty="0" smtClean="0"/>
              <a:t>. Причем огромный слон может пуститься в бегство, не только увидев пчелу, но даже просто услышав ее жужжание. Ученые записали на звуковой носитель жужжание медоносных пчел и включали его при слонах. Взрослые особи пускались в бегство.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35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104435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Бывают ли зеленые слоны?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2530" name="Picture 2" descr="G:\s3qWADi5vS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955800"/>
            <a:ext cx="5832648" cy="3705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2924944"/>
            <a:ext cx="72728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Зоологический музей </a:t>
            </a:r>
          </a:p>
          <a:p>
            <a:r>
              <a:rPr lang="ru-RU" sz="4400" dirty="0" smtClean="0"/>
              <a:t>Музей шоколада</a:t>
            </a:r>
            <a:endParaRPr lang="ru-RU" sz="4400" dirty="0"/>
          </a:p>
        </p:txBody>
      </p:sp>
      <p:pic>
        <p:nvPicPr>
          <p:cNvPr id="1026" name="Picture 2" descr="http://im2-tub-ru.yandex.net/i?id=26030292-5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1512168" cy="1955390"/>
          </a:xfrm>
          <a:prstGeom prst="rect">
            <a:avLst/>
          </a:prstGeom>
          <a:noFill/>
        </p:spPr>
      </p:pic>
      <p:pic>
        <p:nvPicPr>
          <p:cNvPr id="1028" name="Picture 4" descr="http://im6-tub-ru.yandex.net/i?id=172974946-5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653136"/>
            <a:ext cx="2124075" cy="14287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55776" y="2204864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Цирк</a:t>
            </a:r>
            <a:endParaRPr lang="ru-RU" sz="4400" dirty="0"/>
          </a:p>
        </p:txBody>
      </p:sp>
      <p:pic>
        <p:nvPicPr>
          <p:cNvPr id="1030" name="Picture 6" descr="http://im3-tub-ru.yandex.net/i?id=276989709-1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1" y="3789040"/>
            <a:ext cx="2083431" cy="2232248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051720" y="908720"/>
            <a:ext cx="6491064" cy="1219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Где можно увидеть слонов в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нашем городе?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im0-tub-ru.yandex.net/i?id=226941204-07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1196752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4191000"/>
            <a:ext cx="8229600" cy="26670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152400"/>
            <a:ext cx="7690048" cy="12192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Проверь  себя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55679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Умеют ли слоны летать?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292080" y="155679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Конечно, нет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348880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Боятся ли слоны мышей?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411760" y="2996952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Опасаются шорохов, но не боятся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3573016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Какие виды слонов обитают на нашей планете?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131840" y="4293096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Индийские и африканские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5157192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Зачем слоны принимают «грязевые» ванны?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987824" y="5805264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Чтобы кожа быстро не высыхала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548680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Какой высоты достигает тело взрослого слона?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228184" y="1052736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До 4 метров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62880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Когда слоны бывают зелёными?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2132856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Если подстричь в форме зеленые насаждения-кустарники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306896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Хорошо ли слоны плавают?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444208" y="299695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Да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576" y="3933056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каком музее города можно увидеть самого вкусного слона?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427984" y="4509120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 музее Шоколада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5576" y="522920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Для чего слону бивни?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915816" y="5877272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Чтобы защищаться, работать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4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err="1" smtClean="0"/>
              <a:t>Илюстрировать</a:t>
            </a:r>
            <a:r>
              <a:rPr lang="ru-RU" sz="3200" dirty="0" smtClean="0"/>
              <a:t> наглядно жизнь слонов,</a:t>
            </a:r>
          </a:p>
          <a:p>
            <a:r>
              <a:rPr lang="ru-RU" sz="3200" dirty="0" smtClean="0"/>
              <a:t>Расширять кругозор детей, их внимание и память,</a:t>
            </a:r>
          </a:p>
          <a:p>
            <a:r>
              <a:rPr lang="ru-RU" sz="3200" dirty="0" smtClean="0"/>
              <a:t>Разобраться в понятиях фразеологического оборота,</a:t>
            </a:r>
          </a:p>
          <a:p>
            <a:r>
              <a:rPr lang="ru-RU" sz="3200" dirty="0" smtClean="0"/>
              <a:t>Учить детей анализировать, объяснять,</a:t>
            </a:r>
          </a:p>
          <a:p>
            <a:r>
              <a:rPr lang="ru-RU" sz="3200" dirty="0" smtClean="0"/>
              <a:t>Помочь разобраться в полученных знаниях (делать самостоятельно проверку)</a:t>
            </a:r>
          </a:p>
          <a:p>
            <a:endParaRPr lang="ru-RU" sz="32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Цели и задачи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941168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«Не делай из мухи слона»- что это значит?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771800" y="5445224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Не преувеличивай значимость чего-либо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620688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 какого вида слонов уши крупнее? Почему?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196752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У африканского, он их использует как опахало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3429000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Где используют люди бивни слонов?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547664" y="4149080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Для украшений, создания мелких вещиц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060848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Хорошо ли видят слоны?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067944" y="2780928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У слонов слабое зрение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Использованные ресурсы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653136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http://im0-tub-ru.yandex.net/i?id=228601952-07-72&amp;n=21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44824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http://im7-tub-ru.yandex.net/i?id=127122253-58-72&amp;n=21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204864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http://im0-tub-ru.yandex.net/i?id=19353105-09-72&amp;n=21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636912"/>
            <a:ext cx="8532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http://im4-tub-ru.yandex.net/i?id=43930906-33-72&amp;n=21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996952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http://im0-tub-ru.yandex.net/i?id=226941204-07-72&amp;n=21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429000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http://im5-tub-ru.yandex.net/i?id=50590008-59-72&amp;n=21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89040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http://bioweb.uwlax.edu/bio203/s2007/shah_rach/AfricanElephant111.jpg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4221088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http://im4-tub-ru.yandex.net/i?id=545439570-39-72&amp;n=21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5085184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http://im2-tub-ru.yandex.net/i?id=298338397-60-72&amp;n=21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5445224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http://im2-tub-ru.yandex.net/i?id=26030292-51-72&amp;n=21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5805264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http://static.neatorama.com/images/2011-04/elephant-sleep.jpg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im4-tub-ru.yandex.net/i?id=19354683-0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492896"/>
            <a:ext cx="5976664" cy="3984443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0"/>
            <a:ext cx="7499176" cy="12192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Каковы размеры слонов?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124744"/>
            <a:ext cx="6912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Слон – самое крупное наземное животное, высотой до 4 метров.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Слон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4294967295"/>
          </p:nvPr>
        </p:nvSpPr>
        <p:spPr>
          <a:xfrm>
            <a:off x="611560" y="2060848"/>
            <a:ext cx="3213100" cy="639762"/>
          </a:xfrm>
        </p:spPr>
        <p:txBody>
          <a:bodyPr/>
          <a:lstStyle/>
          <a:p>
            <a:r>
              <a:rPr lang="ru-RU" dirty="0" smtClean="0"/>
              <a:t>индийский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4294967295"/>
          </p:nvPr>
        </p:nvSpPr>
        <p:spPr>
          <a:xfrm>
            <a:off x="5102225" y="332656"/>
            <a:ext cx="4041775" cy="639762"/>
          </a:xfrm>
        </p:spPr>
        <p:txBody>
          <a:bodyPr/>
          <a:lstStyle/>
          <a:p>
            <a:r>
              <a:rPr lang="ru-RU" dirty="0" smtClean="0"/>
              <a:t>африканский</a:t>
            </a:r>
            <a:endParaRPr lang="ru-RU" dirty="0"/>
          </a:p>
        </p:txBody>
      </p:sp>
      <p:pic>
        <p:nvPicPr>
          <p:cNvPr id="15364" name="Picture 4" descr="http://img-fotki.yandex.ru/get/4523/78058513.187/0_70194_58d2056d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140968"/>
            <a:ext cx="4176464" cy="3129269"/>
          </a:xfrm>
          <a:prstGeom prst="rect">
            <a:avLst/>
          </a:prstGeom>
          <a:noFill/>
        </p:spPr>
      </p:pic>
      <p:pic>
        <p:nvPicPr>
          <p:cNvPr id="8" name="Picture 2" descr="http://bioweb.uwlax.edu/bio203/s2007/shah_rach/AfricanElephant1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2798" y="1124744"/>
            <a:ext cx="4166397" cy="51366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152400"/>
            <a:ext cx="7499176" cy="12192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Зачем  слонам  нужна  грязь?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1266" name="Picture 2" descr="http://im2-tub-ru.yandex.net/i?id=179437618-7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6351105" cy="44726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52400"/>
            <a:ext cx="7427168" cy="12192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Какая  у слонов  кожа?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482" name="Picture 2" descr="http://im2-tub-ru.yandex.net/i?id=253120552-0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4441484" y="2119355"/>
            <a:ext cx="4725527" cy="3600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484784"/>
            <a:ext cx="43924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Кожа у слонов толстая, но не грубая. Она морщинистая, бугристая. Однако вокруг рта и на внутренней стороне уха тонкая, как бумага. </a:t>
            </a:r>
          </a:p>
          <a:p>
            <a:r>
              <a:rPr lang="ru-RU" sz="3200" dirty="0" smtClean="0"/>
              <a:t>У новорожденных слонят кожа покрыта длинными волосками.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s59.radikal.ru/i165/1008/5c/9734061d473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998" y="548680"/>
            <a:ext cx="8431466" cy="5904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152400"/>
            <a:ext cx="7499176" cy="90033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Умеют ли слоны плавать?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3314" name="Picture 2" descr="http://im8-tub-ru.yandex.net/i?id=300766640-3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852936"/>
            <a:ext cx="5317071" cy="348279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1268760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Да, и не только хорошо плавает, но и может погружаться под воду, выставляя над ее поверхностью конец хобота.</a:t>
            </a:r>
            <a:endParaRPr lang="ru-RU" sz="3200" dirty="0"/>
          </a:p>
        </p:txBody>
      </p:sp>
      <p:pic>
        <p:nvPicPr>
          <p:cNvPr id="5126" name="Picture 6" descr="http://im0-tub-ru.yandex.net/i?id=19353105-0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869160"/>
            <a:ext cx="23241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52400"/>
            <a:ext cx="6923112" cy="12192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Могут ли слоны летать?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3554" name="Picture 2" descr="http://im4-tub-ru.yandex.net/i?id=63490074-3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628800"/>
            <a:ext cx="6472147" cy="4727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266</TotalTime>
  <Words>515</Words>
  <Application>Microsoft Office PowerPoint</Application>
  <PresentationFormat>Экран (4:3)</PresentationFormat>
  <Paragraphs>83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Бумажная</vt:lpstr>
      <vt:lpstr>О слонах</vt:lpstr>
      <vt:lpstr>Цели и задачи</vt:lpstr>
      <vt:lpstr>Каковы размеры слонов?</vt:lpstr>
      <vt:lpstr>Слон</vt:lpstr>
      <vt:lpstr>Зачем  слонам  нужна  грязь?</vt:lpstr>
      <vt:lpstr>Какая  у слонов  кожа?</vt:lpstr>
      <vt:lpstr>Слайд 7</vt:lpstr>
      <vt:lpstr>Умеют ли слоны плавать?</vt:lpstr>
      <vt:lpstr>Могут ли слоны летать?</vt:lpstr>
      <vt:lpstr>Зачем слону бивни?</vt:lpstr>
      <vt:lpstr>Как спят слоны?</vt:lpstr>
      <vt:lpstr>Слайд 12</vt:lpstr>
      <vt:lpstr>Какое у слонов  зрение?</vt:lpstr>
      <vt:lpstr>Делать из  мухи слона</vt:lpstr>
      <vt:lpstr>Боится ли кого-нибудь слон?</vt:lpstr>
      <vt:lpstr>Бывают ли зеленые слоны?</vt:lpstr>
      <vt:lpstr>Где можно увидеть слонов в нашем городе? </vt:lpstr>
      <vt:lpstr>Проверь  себя</vt:lpstr>
      <vt:lpstr>Слайд 19</vt:lpstr>
      <vt:lpstr>Слайд 20</vt:lpstr>
      <vt:lpstr>  Использованные ресурсы</vt:lpstr>
    </vt:vector>
  </TitlesOfParts>
  <Company>OEM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слонах</dc:title>
  <dc:creator>сергей</dc:creator>
  <cp:lastModifiedBy>сергей</cp:lastModifiedBy>
  <cp:revision>31</cp:revision>
  <dcterms:created xsi:type="dcterms:W3CDTF">2013-02-07T18:43:07Z</dcterms:created>
  <dcterms:modified xsi:type="dcterms:W3CDTF">2013-03-19T18:29:42Z</dcterms:modified>
</cp:coreProperties>
</file>