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304" r:id="rId12"/>
    <p:sldId id="305" r:id="rId13"/>
    <p:sldId id="307" r:id="rId14"/>
    <p:sldId id="309" r:id="rId15"/>
    <p:sldId id="311" r:id="rId16"/>
    <p:sldId id="313" r:id="rId17"/>
    <p:sldId id="315" r:id="rId18"/>
    <p:sldId id="317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asterclassy.ru/topiarii/2838-podelki-iz-folgi-derevo-schastya-master-klass-s-poshagovymi-foto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305800" cy="443942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89875" algn="l"/>
              </a:tabLst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89875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Никитина Людмила Николаевна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общеобразовательное учреждение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«Средняя общеобразовательная школа № 2 г. Ершова   Саратовской области»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2012-2013 учебный год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              Правила безопасности при работе с  ножницами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- </a:t>
            </a:r>
            <a:r>
              <a:rPr lang="ru-RU" sz="2700" b="1" dirty="0" smtClean="0"/>
              <a:t>Не держи ножницы концами вверх.</a:t>
            </a:r>
            <a:br>
              <a:rPr lang="ru-RU" sz="2700" b="1" dirty="0" smtClean="0"/>
            </a:br>
            <a:r>
              <a:rPr lang="ru-RU" sz="2700" b="1" dirty="0" smtClean="0"/>
              <a:t>- Не работай с ножницами с ослабленными шарнирами креплений.</a:t>
            </a:r>
            <a:br>
              <a:rPr lang="ru-RU" sz="2700" b="1" dirty="0" smtClean="0"/>
            </a:br>
            <a:r>
              <a:rPr lang="ru-RU" sz="2700" b="1" dirty="0" smtClean="0"/>
              <a:t>- Не режь ножницами на ходу.</a:t>
            </a:r>
            <a:br>
              <a:rPr lang="ru-RU" sz="2700" b="1" dirty="0" smtClean="0"/>
            </a:br>
            <a:r>
              <a:rPr lang="ru-RU" sz="2700" b="1" dirty="0" smtClean="0"/>
              <a:t>- Не подходи к товарищу во время резания.</a:t>
            </a:r>
            <a:br>
              <a:rPr lang="ru-RU" sz="2700" b="1" dirty="0" smtClean="0"/>
            </a:br>
            <a:r>
              <a:rPr lang="ru-RU" sz="2700" b="1" dirty="0" smtClean="0"/>
              <a:t>- Не оставляй ножницы в открытом виде.</a:t>
            </a:r>
            <a:br>
              <a:rPr lang="ru-RU" sz="2700" b="1" dirty="0" smtClean="0"/>
            </a:br>
            <a:r>
              <a:rPr lang="ru-RU" sz="2700" b="1" dirty="0" smtClean="0"/>
              <a:t>- Передавай ножницы только в закрытом виде кольцами вперед.</a:t>
            </a:r>
            <a:br>
              <a:rPr lang="ru-RU" sz="2700" b="1" dirty="0" smtClean="0"/>
            </a:br>
            <a:r>
              <a:rPr lang="ru-RU" sz="2700" b="1" dirty="0" smtClean="0"/>
              <a:t>- Клади ножницы на стол так, чтобы они не свешивались за край стола. </a:t>
            </a:r>
            <a:br>
              <a:rPr lang="ru-RU" sz="2700" b="1" dirty="0" smtClean="0"/>
            </a:br>
            <a:r>
              <a:rPr lang="ru-RU" sz="2700" b="1" dirty="0" smtClean="0"/>
              <a:t>- При вырезании детали поворачивай деталь по ходу часовой стрелки.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370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                      </a:t>
            </a:r>
            <a:r>
              <a:rPr lang="ru-RU" sz="3100" b="1" dirty="0" smtClean="0">
                <a:solidFill>
                  <a:srgbClr val="FF0000"/>
                </a:solidFill>
              </a:rPr>
              <a:t>Правила рабочего человека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- Прежде чем начать работу приготовь свое рабочее место правильно.</a:t>
            </a:r>
            <a:br>
              <a:rPr lang="ru-RU" sz="2700" b="1" dirty="0" smtClean="0"/>
            </a:br>
            <a:r>
              <a:rPr lang="ru-RU" sz="2700" b="1" dirty="0" smtClean="0"/>
              <a:t>- Во время работы содержи свое место в порядке: где взял – туда и положи</a:t>
            </a:r>
            <a:br>
              <a:rPr lang="ru-RU" sz="2700" b="1" dirty="0" smtClean="0"/>
            </a:br>
            <a:r>
              <a:rPr lang="ru-RU" sz="2700" b="1" dirty="0" smtClean="0"/>
              <a:t>- Всегда думай, как сделать работу лучше: экономь материалы, береги инструменты.</a:t>
            </a:r>
            <a:br>
              <a:rPr lang="ru-RU" sz="2700" b="1" dirty="0" smtClean="0"/>
            </a:br>
            <a:r>
              <a:rPr lang="ru-RU" sz="2700" b="1" dirty="0" smtClean="0"/>
              <a:t>- Кончил работу, убери свое место быстро и аккуратно.</a:t>
            </a:r>
            <a:br>
              <a:rPr lang="ru-RU" sz="2700" b="1" dirty="0" smtClean="0"/>
            </a:br>
            <a:r>
              <a:rPr lang="ru-RU" sz="2700" b="1" dirty="0" smtClean="0"/>
              <a:t>- Работайте дружно.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Последовательность выполнения работы: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Для создания нашего </a:t>
            </a:r>
            <a:r>
              <a:rPr lang="ru-RU" sz="2000" b="1" dirty="0" smtClean="0">
                <a:solidFill>
                  <a:srgbClr val="00B050"/>
                </a:solidFill>
                <a:hlinkClick r:id="rId2"/>
              </a:rPr>
              <a:t>дерева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нам потребуется шар-основа, его можно купить в специализированном магазине. Но не у всех есть такая возможность, поэтому мы сделаем его своими руками.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этого надуваем круглый воздушный шарик</a:t>
            </a:r>
          </a:p>
          <a:p>
            <a:endParaRPr lang="ru-RU" dirty="0"/>
          </a:p>
        </p:txBody>
      </p:sp>
      <p:pic>
        <p:nvPicPr>
          <p:cNvPr id="1026" name="Picture 2" descr="C:\Users\User\Desktop\100OLYMP\P1010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6832"/>
            <a:ext cx="418680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0OLYMP\P1010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680520" cy="48965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96753"/>
            <a:ext cx="4104456" cy="4896544"/>
          </a:xfrm>
          <a:solidFill>
            <a:srgbClr val="00B050"/>
          </a:solidFill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Берем клей ПВА и салфетки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268761"/>
            <a:ext cx="4032448" cy="4824536"/>
          </a:xfrm>
          <a:solidFill>
            <a:srgbClr val="00B050"/>
          </a:solidFill>
        </p:spPr>
        <p:txBody>
          <a:bodyPr/>
          <a:lstStyle/>
          <a:p>
            <a:endParaRPr lang="en-US" sz="2400" dirty="0" smtClean="0"/>
          </a:p>
          <a:p>
            <a:r>
              <a:rPr lang="ru-RU" sz="2400" dirty="0" smtClean="0"/>
              <a:t>Вместо клея ПВА можно приготовить клейстер из крахмала или муки. Далее режем, либо рвем, салфетки на маленькие кусочки и намазываем клеем</a:t>
            </a:r>
          </a:p>
          <a:p>
            <a:endParaRPr lang="ru-RU" dirty="0"/>
          </a:p>
        </p:txBody>
      </p:sp>
      <p:pic>
        <p:nvPicPr>
          <p:cNvPr id="3074" name="Picture 2" descr="C:\Users\User\Desktop\100OLYMP\P10102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8052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244280" cy="4824535"/>
          </a:xfrm>
          <a:solidFill>
            <a:srgbClr val="00B050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Начинаем обклеивать наш шарик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100OLYMP\P10102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0283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96753"/>
            <a:ext cx="4032448" cy="4896544"/>
          </a:xfrm>
          <a:solidFill>
            <a:srgbClr val="00B050"/>
          </a:solidFill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Место, где шарик связан, оставляем не заклеенным. После того как обклеили первый слой, даем ему высохнуть, и затем клеим следующий. В итоге у нас должно получиться пять таких слоев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User\Desktop\100OLYMP\P1010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0851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172272" cy="5112568"/>
          </a:xfrm>
          <a:solidFill>
            <a:srgbClr val="00B050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Затем протыкаем воздушный шарик иголкой и достаем его</a:t>
            </a:r>
          </a:p>
          <a:p>
            <a:r>
              <a:rPr lang="ru-RU" dirty="0" smtClean="0"/>
              <a:t>Обязательно убедитесь, что клей хорошо высох, иначе шар деформируется. </a:t>
            </a:r>
            <a:endParaRPr lang="ru-RU" dirty="0"/>
          </a:p>
        </p:txBody>
      </p:sp>
      <p:pic>
        <p:nvPicPr>
          <p:cNvPr id="5" name="Picture 2" descr="C:\Users\User\Desktop\100OLYMP\P10102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392488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0440" cy="5040560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Теперь приступим к изготовлению розочек. Для этого берем салфетку и складываем ее два раза пополам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esktop\100OLYMP\P1010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75252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00OLYMP\P1010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92488" cy="5040560"/>
          </a:xfrm>
          <a:prstGeom prst="rect">
            <a:avLst/>
          </a:prstGeom>
          <a:noFill/>
        </p:spPr>
      </p:pic>
      <p:pic>
        <p:nvPicPr>
          <p:cNvPr id="7171" name="Picture 3" descr="C:\Users\User\Desktop\100OLYMP\P1010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32048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600" y="857232"/>
            <a:ext cx="2212848" cy="14287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Объёмная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аппликация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609600" y="3143248"/>
            <a:ext cx="2209800" cy="22860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СЧАСТЬЯ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User\Desktop\100OLYMP\P101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3166046" y="1070392"/>
            <a:ext cx="5287606" cy="44299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Цели занятия: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Обучающие: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/>
              <a:t>- Закрепление знаний о технологии работы с инструментами;</a:t>
            </a:r>
            <a:br>
              <a:rPr lang="ru-RU" sz="2000" b="1" dirty="0" smtClean="0"/>
            </a:br>
            <a:r>
              <a:rPr lang="ru-RU" sz="2000" b="1" dirty="0" smtClean="0"/>
              <a:t>- Практическое развитие умений и навыков работы при создании объёмных фигурок.</a:t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Воспитательные:</a:t>
            </a:r>
            <a:br>
              <a:rPr lang="ru-RU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/>
              <a:t>- воспитывать аккуратность, усидчивость; </a:t>
            </a:r>
            <a:br>
              <a:rPr lang="ru-RU" sz="2000" b="1" dirty="0" smtClean="0"/>
            </a:br>
            <a:r>
              <a:rPr lang="ru-RU" sz="2000" b="1" dirty="0" smtClean="0"/>
              <a:t>- вырабатывать навыки совместной работы;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1800" dirty="0" smtClean="0"/>
              <a:t> </a:t>
            </a:r>
            <a:r>
              <a:rPr lang="ru-RU" sz="2000" b="1" dirty="0" smtClean="0"/>
              <a:t>-  умение слушать, коммуникабельность, аккуратность, активность.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Развивающие: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способствовать развитию творческого потенциала;</a:t>
            </a:r>
            <a:br>
              <a:rPr lang="ru-RU" sz="2000" b="1" dirty="0" smtClean="0"/>
            </a:br>
            <a:r>
              <a:rPr lang="en-US" sz="2000" b="1" dirty="0" smtClean="0"/>
              <a:t>- </a:t>
            </a:r>
            <a:r>
              <a:rPr lang="ru-RU" sz="2000" b="1" dirty="0" smtClean="0"/>
              <a:t>расширять представления обучающихся о данной технике, повышать интерес к её изучению;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 </a:t>
            </a:r>
            <a:r>
              <a:rPr lang="ru-RU" sz="2000" b="1" dirty="0" smtClean="0"/>
              <a:t>развивать у учащихся навыки и умения работы с бумагой, глазомер, мелкую моторику рук ;</a:t>
            </a:r>
            <a:br>
              <a:rPr lang="ru-RU" sz="2000" b="1" dirty="0" smtClean="0"/>
            </a:br>
            <a:r>
              <a:rPr lang="ru-RU" sz="2000" b="1" dirty="0" smtClean="0"/>
              <a:t>- способствовать развитию кругозора, развитию мышления, внимания и воображения.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Тип занятия </a:t>
            </a:r>
            <a:r>
              <a:rPr lang="ru-RU" sz="2000" b="1" dirty="0" smtClean="0"/>
              <a:t>- комбинированный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 занятия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групповая </a:t>
            </a:r>
            <a:r>
              <a:rPr lang="ru-RU" sz="2000" b="1" dirty="0" smtClean="0"/>
              <a:t>проектная деятельность, проблемно-познавательный диалог, ИКТ – иллюстрация способов деятельности через </a:t>
            </a:r>
            <a:r>
              <a:rPr lang="ru-RU" sz="2000" b="1" dirty="0" err="1" smtClean="0"/>
              <a:t>презентацию,практическая</a:t>
            </a:r>
            <a:r>
              <a:rPr lang="ru-RU" sz="2000" b="1" dirty="0" smtClean="0"/>
              <a:t> работа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Используются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технологии</a:t>
            </a:r>
            <a:r>
              <a:rPr lang="ru-RU" sz="2000" b="1" dirty="0" err="1" smtClean="0"/>
              <a:t>-объяснительно</a:t>
            </a:r>
            <a:r>
              <a:rPr lang="ru-RU" sz="2000" b="1" dirty="0" smtClean="0"/>
              <a:t> иллюстрированного обучения, информационная, компьютерные (презентация), </a:t>
            </a:r>
            <a:r>
              <a:rPr lang="ru-RU" sz="2000" b="1" dirty="0" err="1" smtClean="0"/>
              <a:t>здоровосберегающие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05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                            План занятия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1. Организационный момент                                                                          1-2 минуты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 Подготовительный этап: закрепление основных знаний                    5-7 минут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3. Основной этап практическая работа                                                         70 минут</a:t>
            </a:r>
            <a:br>
              <a:rPr lang="ru-RU" sz="2000" b="1" dirty="0" smtClean="0"/>
            </a:br>
            <a:r>
              <a:rPr lang="ru-RU" sz="2000" b="1" dirty="0" smtClean="0"/>
              <a:t>«Изготовление объёмной фигуры дерево счастья»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 Итоги занятия,</a:t>
            </a:r>
            <a:br>
              <a:rPr lang="ru-RU" sz="2000" b="1" dirty="0" smtClean="0"/>
            </a:br>
            <a:r>
              <a:rPr lang="ru-RU" sz="2000" b="1" dirty="0" smtClean="0"/>
              <a:t> фотографирование воспитанников с готовыми работами                     5-10 минут</a:t>
            </a:r>
            <a:endParaRPr lang="ru-RU" sz="20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7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Оборудование: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B0F0"/>
                </a:solidFill>
              </a:rPr>
              <a:t>для учителя: </a:t>
            </a:r>
            <a:r>
              <a:rPr lang="ru-RU" sz="2000" b="1" dirty="0" smtClean="0"/>
              <a:t>образец целый и в деталях объемной аппликации «Дерево счастья»,  бумажные салфетки, картон, ножницы, клей, воздушный шар, стиплер, бумажные полоски, мультимедиа.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B0F0"/>
                </a:solidFill>
              </a:rPr>
              <a:t>для учащихся: </a:t>
            </a:r>
            <a:r>
              <a:rPr lang="ru-RU" sz="2000" b="1" dirty="0" smtClean="0"/>
              <a:t>цветной картон, бумажные полоски, клей, ножницы, бумажные салфетки, воздушный шар, клеенка, салфетка, подарочные визитки с адресом сайта.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im0-tub-ru.yandex.net/i?id=24609493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960440" cy="4392488"/>
          </a:xfrm>
          <a:prstGeom prst="rect">
            <a:avLst/>
          </a:prstGeom>
          <a:noFill/>
        </p:spPr>
      </p:pic>
      <p:pic>
        <p:nvPicPr>
          <p:cNvPr id="1030" name="Picture 6" descr="http://im0-tub-ru.yandex.net/i?id=539479371-6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924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Кроссворд 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648402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9688"/>
                <a:gridCol w="529686"/>
                <a:gridCol w="582807"/>
                <a:gridCol w="549861"/>
                <a:gridCol w="601962"/>
                <a:gridCol w="542028"/>
                <a:gridCol w="531135"/>
                <a:gridCol w="589191"/>
                <a:gridCol w="523303"/>
                <a:gridCol w="556247"/>
                <a:gridCol w="556247"/>
                <a:gridCol w="556247"/>
              </a:tblGrid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Кроссворд 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397000"/>
          <a:ext cx="6648402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9688"/>
                <a:gridCol w="529686"/>
                <a:gridCol w="582807"/>
                <a:gridCol w="549861"/>
                <a:gridCol w="601962"/>
                <a:gridCol w="516916"/>
                <a:gridCol w="556247"/>
                <a:gridCol w="589191"/>
                <a:gridCol w="523303"/>
                <a:gridCol w="556247"/>
                <a:gridCol w="556247"/>
                <a:gridCol w="556247"/>
              </a:tblGrid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133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Техника безопасности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             </a:t>
            </a:r>
            <a:r>
              <a:rPr lang="ru-RU" sz="3100" b="1" dirty="0" smtClean="0">
                <a:solidFill>
                  <a:srgbClr val="FF0000"/>
                </a:solidFill>
              </a:rPr>
              <a:t>Правила безопасности при работе с клеем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Перед работой с клеем нужно застелить стол или парту клеенкой;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Бери то количество клея, которое требуется для выполнения работы на данном этапе </a:t>
            </a:r>
            <a:br>
              <a:rPr lang="ru-RU" sz="2700" b="1" dirty="0" smtClean="0"/>
            </a:br>
            <a:r>
              <a:rPr lang="ru-RU" sz="2700" b="1" dirty="0" smtClean="0"/>
              <a:t>- Постарайтесь, чтобы клей не попадал на одежду, лицо и особенно в глаза;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Излишки клея убирай мягкой тряпочкой или салфеткой, осторожно прижимая её. </a:t>
            </a:r>
            <a:br>
              <a:rPr lang="ru-RU" sz="2700" b="1" dirty="0" smtClean="0"/>
            </a:br>
            <a:r>
              <a:rPr lang="ru-RU" sz="2700" b="1" dirty="0" smtClean="0"/>
              <a:t>- Если вдруг клей все же попадет в глаза, срочно вымойте руки и промойте глаза теплой водой;</a:t>
            </a:r>
            <a:br>
              <a:rPr lang="ru-RU" sz="2700" b="1" dirty="0" smtClean="0"/>
            </a:br>
            <a:r>
              <a:rPr lang="ru-RU" sz="2700" b="1" dirty="0" smtClean="0"/>
              <a:t>- После работы клей плотно закройте, уберите;</a:t>
            </a:r>
            <a:br>
              <a:rPr lang="ru-RU" sz="2700" b="1" dirty="0" smtClean="0"/>
            </a:br>
            <a:r>
              <a:rPr lang="ru-RU" sz="2700" b="1" dirty="0" smtClean="0"/>
              <a:t>- Обязательно вымойте руки и кисточку.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223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                                       Цели занятия: 1. Обучающие: - Закрепление знаний о технологии работы с инструментами; - Практическое развитие умений и навыков работы при создании объёмных фигурок. 2. Воспитательные: - воспитывать аккуратность, усидчивость;  - вырабатывать навыки совместной работы;  -  умение слушать, коммуникабельность, аккуратность, активность. 3. Развивающие: - способствовать развитию творческого потенциала; - расширять представления обучающихся о данной технике, повышать интерес к её изучению; -  развивать у учащихся навыки и умения работы с бумагой, глазомер, мелкую моторику рук ; - способствовать развитию кругозора, развитию мышления, внимания и воображения. Тип занятия - комбинированный Вид занятия - групповая проектная деятельность, проблемно-познавательный диалог, ИКТ – иллюстрация способов деятельности через презентацию,практическая работа Используются технологии-объяснительно иллюстрированного обучения, информационная, компьютерные (презентация), здоровосберегающие.</vt:lpstr>
      <vt:lpstr>                                  План занятия   1. Организационный момент                                                                          1-2 минуты  2. Подготовительный этап: закрепление основных знаний                    5-7 минут  3. Основной этап практическая работа                                                         70 минут «Изготовление объёмной фигуры дерево счастья»  4. Итоги занятия,  фотографирование воспитанников с готовыми работами                     5-10 минут</vt:lpstr>
      <vt:lpstr>Оборудование:  для учителя: образец целый и в деталях объемной аппликации «Дерево счастья»,  бумажные салфетки, картон, ножницы, клей, воздушный шар, стиплер, бумажные полоски, мультимедиа.  для учащихся: цветной картон, бумажные полоски, клей, ножницы, бумажные салфетки, воздушный шар, клеенка, салфетка, подарочные визитки с адресом сайта. </vt:lpstr>
      <vt:lpstr>   </vt:lpstr>
      <vt:lpstr>Кроссворд  </vt:lpstr>
      <vt:lpstr>Кроссворд  </vt:lpstr>
      <vt:lpstr>                               Техника безопасности                 Правила безопасности при работе с клеем  - Перед работой с клеем нужно застелить стол или парту клеенкой;  Бери то количество клея, которое требуется для выполнения работы на данном этапе  - Постарайтесь, чтобы клей не попадал на одежду, лицо и особенно в глаза;  Излишки клея убирай мягкой тряпочкой или салфеткой, осторожно прижимая её.  - Если вдруг клей все же попадет в глаза, срочно вымойте руки и промойте глаза теплой водой; - После работы клей плотно закройте, уберите; - Обязательно вымойте руки и кисточку.    </vt:lpstr>
      <vt:lpstr>              Правила безопасности при работе с  ножницами  - Не держи ножницы концами вверх. - Не работай с ножницами с ослабленными шарнирами креплений. - Не режь ножницами на ходу. - Не подходи к товарищу во время резания. - Не оставляй ножницы в открытом виде. - Передавай ножницы только в закрытом виде кольцами вперед. - Клади ножницы на стол так, чтобы они не свешивались за край стола.  - При вырезании детали поворачивай деталь по ходу часовой стрелки. </vt:lpstr>
      <vt:lpstr>                      Правила рабочего человека  - Прежде чем начать работу приготовь свое рабочее место правильно. - Во время работы содержи свое место в порядке: где взял – туда и положи - Всегда думай, как сделать работу лучше: экономь материалы, береги инструменты. - Кончил работу, убери свое место быстро и аккуратно. - Работайте дружно. </vt:lpstr>
      <vt:lpstr>Последовательность выполнения работы: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2012-12-24T11:35:13Z</dcterms:created>
  <dcterms:modified xsi:type="dcterms:W3CDTF">2012-12-25T16:18:56Z</dcterms:modified>
</cp:coreProperties>
</file>