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7" r:id="rId9"/>
    <p:sldId id="289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268760"/>
            <a:ext cx="4032448" cy="482453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По центру сшиваем или скрепляем стиплером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User\Desktop\100OLYMP\P10102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608512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700808"/>
            <a:ext cx="3960440" cy="4176464"/>
          </a:xfrm>
          <a:solidFill>
            <a:srgbClr val="FFFF00"/>
          </a:soli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Украшаем бантиком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0" name="Picture 2" descr="C:\Users\User\Desktop\100OLYMP\P10102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752528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172272" cy="475252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Вырезаем из салфетки круг наибольшим возможным диаметром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User\Desktop\100OLYMP\P10102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464496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268761"/>
            <a:ext cx="3960440" cy="4968552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Теперь начинаем формировать лепестки. Для этого поднимаем верхний слой салфетки и сжимаем его у основания, затем к нему прижимаем следующий слой и так пока все слои не закончатся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Users\User\Desktop\100OLYMP\P10102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680520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User\Desktop\100OLYMP\P10102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320480" cy="4608512"/>
          </a:xfrm>
          <a:prstGeom prst="rect">
            <a:avLst/>
          </a:prstGeom>
          <a:noFill/>
        </p:spPr>
      </p:pic>
      <p:pic>
        <p:nvPicPr>
          <p:cNvPr id="11269" name="Picture 5" descr="C:\Users\User\Desktop\100OLYMP\P10102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320480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412776"/>
            <a:ext cx="4104456" cy="49421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Делаем розочки двух цветов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User\Desktop\100OLYMP\P10102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536504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196753"/>
            <a:ext cx="4032448" cy="496855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Теперь начинаем приклеивать бутоны на приготовленный шар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User\Desktop\100OLYMP\P10102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752528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268760"/>
            <a:ext cx="4032448" cy="4896544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Так обклеиваем весь шар, оставив немного места внизу, для крепления вазочки. </a:t>
            </a:r>
          </a:p>
          <a:p>
            <a:endParaRPr lang="ru-RU" dirty="0"/>
          </a:p>
        </p:txBody>
      </p:sp>
      <p:pic>
        <p:nvPicPr>
          <p:cNvPr id="14338" name="Picture 2" descr="C:\Users\User\Desktop\100OLYMP\P10102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608512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196753"/>
            <a:ext cx="4032448" cy="4824535"/>
          </a:xfrm>
          <a:solidFill>
            <a:srgbClr val="FFFF00"/>
          </a:solidFill>
        </p:spPr>
        <p:txBody>
          <a:bodyPr/>
          <a:lstStyle/>
          <a:p>
            <a:endParaRPr lang="en-US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Осталось сделать вазочку. Для этого берем две салфетки и маленькую баночку, я брала от детского питания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User\Desktop\100OLYMP\P10102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608512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052737"/>
            <a:ext cx="4032448" cy="4896543"/>
          </a:xfrm>
          <a:solidFill>
            <a:srgbClr val="FFFF00"/>
          </a:soli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Складываем вместе две салфетки и обкручиваем баночку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6" name="Picture 2" descr="C:\Users\User\Desktop\100OLYMP\P1010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680520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95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2012-12-25T13:38:11Z</dcterms:created>
  <dcterms:modified xsi:type="dcterms:W3CDTF">2012-12-25T16:15:09Z</dcterms:modified>
</cp:coreProperties>
</file>