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83" r:id="rId4"/>
    <p:sldId id="284" r:id="rId5"/>
    <p:sldId id="285" r:id="rId6"/>
    <p:sldId id="286" r:id="rId7"/>
    <p:sldId id="289" r:id="rId8"/>
    <p:sldId id="287" r:id="rId9"/>
    <p:sldId id="288" r:id="rId10"/>
    <p:sldId id="290" r:id="rId11"/>
    <p:sldId id="291" r:id="rId12"/>
    <p:sldId id="292" r:id="rId13"/>
    <p:sldId id="29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3300"/>
    <a:srgbClr val="FFCCFF"/>
    <a:srgbClr val="FFCC00"/>
    <a:srgbClr val="FFFF00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72" autoAdjust="0"/>
    <p:restoredTop sz="94660" autoAdjust="0"/>
  </p:normalViewPr>
  <p:slideViewPr>
    <p:cSldViewPr>
      <p:cViewPr>
        <p:scale>
          <a:sx n="66" d="100"/>
          <a:sy n="66" d="100"/>
        </p:scale>
        <p:origin x="-432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2078A-8CD9-43C8-AC24-16B270A859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1D1D4-FC5C-49BA-9399-B157C101C9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1B6A9-BDFE-453B-9F67-114B14EFE8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91979-A8D2-413F-930B-26B8E6A83E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BCC83-9290-4C2E-936B-DB0F5FE0F1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D441D-92B7-4794-B4C3-041B885567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07213-62C3-427B-AEA3-7FE1A27705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7DBFA-96F8-46DF-8AD0-240FF2D5DB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DDD65-EAE4-4621-8E39-80366FC4EA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5DBFA-7F6C-43D0-BB8B-82616E02B1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067BC-7B8C-4053-8C29-CAEEAA6545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2518E4DA-AB31-4E81-A0AB-F4215B577C4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4800600"/>
            <a:ext cx="5572164" cy="1200168"/>
          </a:xfrm>
        </p:spPr>
        <p:txBody>
          <a:bodyPr/>
          <a:lstStyle/>
          <a:p>
            <a:pPr algn="ctr"/>
            <a:r>
              <a:rPr lang="ru-RU" sz="2800" dirty="0" smtClean="0"/>
              <a:t>Классный час, посвященный          1150 </a:t>
            </a:r>
            <a:r>
              <a:rPr lang="ru-RU" sz="2800" dirty="0" err="1" smtClean="0"/>
              <a:t>летию</a:t>
            </a:r>
            <a:r>
              <a:rPr lang="ru-RU" sz="2800" dirty="0" smtClean="0"/>
              <a:t> Российской государственности</a:t>
            </a:r>
            <a:endParaRPr lang="ru-RU" sz="2800" dirty="0"/>
          </a:p>
        </p:txBody>
      </p:sp>
      <p:pic>
        <p:nvPicPr>
          <p:cNvPr id="6" name="Рисунок 5" descr="природа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556" r="5556"/>
          <a:stretch>
            <a:fillRect/>
          </a:stretch>
        </p:blipFill>
        <p:spPr>
          <a:xfrm>
            <a:off x="2285984" y="642918"/>
            <a:ext cx="5214974" cy="3911231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 rot="10800000" flipV="1">
            <a:off x="1792288" y="6215082"/>
            <a:ext cx="5851546" cy="642918"/>
          </a:xfrm>
        </p:spPr>
        <p:txBody>
          <a:bodyPr/>
          <a:lstStyle/>
          <a:p>
            <a:endParaRPr lang="ru-RU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Слайд </a:t>
            </a:r>
            <a:r>
              <a:rPr lang="ru-RU" dirty="0" smtClean="0"/>
              <a:t>10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ярослав мудрый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2857488" y="500042"/>
            <a:ext cx="3103734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Слайд </a:t>
            </a:r>
            <a:r>
              <a:rPr lang="ru-RU" dirty="0" smtClean="0"/>
              <a:t>11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Ivan_Kalita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2928926" y="500042"/>
            <a:ext cx="3231084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Слайд 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Донской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3000364" y="500042"/>
            <a:ext cx="3070746" cy="41148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Слайд 7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путин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646" r="5646"/>
          <a:stretch>
            <a:fillRect/>
          </a:stretch>
        </p:blipFill>
        <p:spPr>
          <a:xfrm>
            <a:off x="1785918" y="500042"/>
            <a:ext cx="5486400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Слайд </a:t>
            </a:r>
            <a:r>
              <a:rPr lang="ru-RU" dirty="0" smtClean="0"/>
              <a:t>2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5славяне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33" r="333"/>
          <a:stretch>
            <a:fillRect/>
          </a:stretch>
        </p:blipFill>
        <p:spPr>
          <a:xfrm>
            <a:off x="2000232" y="357166"/>
            <a:ext cx="5238787" cy="392909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2-й ученик:  Жить в таких условиях могли только сильные, выносливые и храбрые люди. Среди них были наши предки – славяне. Многие из них отличались необыкновенной физической силой.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Слайд </a:t>
            </a:r>
            <a:r>
              <a:rPr lang="ru-RU" dirty="0" smtClean="0"/>
              <a:t>3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062058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3-й ученик: Жили наши предки племенами, все вместе. Мужчины охотились, женщины занимались хозяйством. Управляли племенем вожди. Это были </a:t>
            </a:r>
          </a:p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храбрые воины.</a:t>
            </a:r>
          </a:p>
          <a:p>
            <a:endParaRPr lang="ru-RU" dirty="0"/>
          </a:p>
        </p:txBody>
      </p:sp>
      <p:pic>
        <p:nvPicPr>
          <p:cNvPr id="7" name="Рисунок 6" descr="славяне11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2961257" y="612775"/>
            <a:ext cx="2798062" cy="385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Слайд </a:t>
            </a:r>
            <a:r>
              <a:rPr lang="ru-RU" dirty="0" smtClean="0"/>
              <a:t>4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Лайд 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778" r="1778"/>
          <a:stretch>
            <a:fillRect/>
          </a:stretch>
        </p:blipFill>
        <p:spPr>
          <a:xfrm>
            <a:off x="1785918" y="428604"/>
            <a:ext cx="5486400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4-й ученик: Восточных славян часто называли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русью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Поэтому и их земли стали величать Русской землей или Русью.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Слайд </a:t>
            </a:r>
            <a:r>
              <a:rPr lang="ru-RU" dirty="0" smtClean="0"/>
              <a:t>5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славяне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556" r="1556"/>
          <a:stretch>
            <a:fillRect/>
          </a:stretch>
        </p:blipFill>
        <p:spPr>
          <a:xfrm>
            <a:off x="1785918" y="500042"/>
            <a:ext cx="5486400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Учитель: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вы думаете,  благодаря чему мы, современные люди,  знаем о тех далеких временах? Кто или что нам может рассказать о прошлом нашей родины? (по сказкам, легендам, мифам, по археологическим находкам, по постройкам, из письменных источников)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Слайд </a:t>
            </a:r>
            <a:r>
              <a:rPr lang="ru-RU" dirty="0" smtClean="0"/>
              <a:t>6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кремль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556" r="5556"/>
          <a:stretch>
            <a:fillRect/>
          </a:stretch>
        </p:blipFill>
        <p:spPr>
          <a:xfrm>
            <a:off x="1857356" y="428604"/>
            <a:ext cx="5486400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Слайд 7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баян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87" r="787"/>
          <a:stretch>
            <a:fillRect/>
          </a:stretch>
        </p:blipFill>
        <p:spPr>
          <a:xfrm>
            <a:off x="1785918" y="428604"/>
            <a:ext cx="5486400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Слайд 8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кий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500" b="12500"/>
          <a:stretch>
            <a:fillRect/>
          </a:stretch>
        </p:blipFill>
        <p:spPr>
          <a:xfrm>
            <a:off x="1785918" y="500042"/>
            <a:ext cx="5486400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Слайд 9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красно солнышко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2928926" y="428604"/>
            <a:ext cx="3198784" cy="41148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</TotalTime>
  <Words>160</Words>
  <Application>Microsoft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Times New Roman</vt:lpstr>
      <vt:lpstr>Оформление по умолчанию</vt:lpstr>
      <vt:lpstr>Классный час, посвященный          1150 летию Российской государственности</vt:lpstr>
      <vt:lpstr>Слайд 2 </vt:lpstr>
      <vt:lpstr>Слайд 3 </vt:lpstr>
      <vt:lpstr>Слайд 4 </vt:lpstr>
      <vt:lpstr>Слайд 5 </vt:lpstr>
      <vt:lpstr>Слайд 6 </vt:lpstr>
      <vt:lpstr>Слайд 7 </vt:lpstr>
      <vt:lpstr>Слайд 8 </vt:lpstr>
      <vt:lpstr>Слайд 9 </vt:lpstr>
      <vt:lpstr>Слайд 10 </vt:lpstr>
      <vt:lpstr>Слайд 11 </vt:lpstr>
      <vt:lpstr>Слайд 6</vt:lpstr>
      <vt:lpstr>Слайд 7 </vt:lpstr>
    </vt:vector>
  </TitlesOfParts>
  <Company>Школа 46 ЮЗАО Москва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Чернов Алксей</dc:creator>
  <cp:lastModifiedBy>Александр</cp:lastModifiedBy>
  <cp:revision>61</cp:revision>
  <dcterms:created xsi:type="dcterms:W3CDTF">2000-07-18T04:19:43Z</dcterms:created>
  <dcterms:modified xsi:type="dcterms:W3CDTF">2012-12-30T21:54:42Z</dcterms:modified>
</cp:coreProperties>
</file>