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9" r:id="rId8"/>
    <p:sldId id="287" r:id="rId9"/>
    <p:sldId id="288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CCFF"/>
    <a:srgbClr val="FFCC00"/>
    <a:srgbClr val="FFFF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2" autoAdjust="0"/>
    <p:restoredTop sz="94660" autoAdjust="0"/>
  </p:normalViewPr>
  <p:slideViewPr>
    <p:cSldViewPr>
      <p:cViewPr>
        <p:scale>
          <a:sx n="66" d="100"/>
          <a:sy n="66" d="100"/>
        </p:scale>
        <p:origin x="-43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078A-8CD9-43C8-AC24-16B270A85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1D1D4-FC5C-49BA-9399-B157C101C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1B6A9-BDFE-453B-9F67-114B14EFE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1979-A8D2-413F-930B-26B8E6A83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BCC83-9290-4C2E-936B-DB0F5FE0F1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441D-92B7-4794-B4C3-041B88556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7213-62C3-427B-AEA3-7FE1A2770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DBFA-96F8-46DF-8AD0-240FF2D5DB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DD65-EAE4-4621-8E39-80366FC4E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5DBFA-7F6C-43D0-BB8B-82616E02B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67BC-7B8C-4053-8C29-CAEEAA654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518E4DA-AB31-4E81-A0AB-F4215B577C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800600"/>
            <a:ext cx="5572164" cy="1200168"/>
          </a:xfrm>
        </p:spPr>
        <p:txBody>
          <a:bodyPr/>
          <a:lstStyle/>
          <a:p>
            <a:pPr algn="ctr"/>
            <a:r>
              <a:rPr lang="ru-RU" sz="2800" dirty="0" smtClean="0"/>
              <a:t>Классный час, посвященный          1150 </a:t>
            </a:r>
            <a:r>
              <a:rPr lang="ru-RU" sz="2800" dirty="0" err="1" smtClean="0"/>
              <a:t>летию</a:t>
            </a:r>
            <a:r>
              <a:rPr lang="ru-RU" sz="2800" dirty="0" smtClean="0"/>
              <a:t> Российской государственности</a:t>
            </a:r>
            <a:endParaRPr lang="ru-RU" sz="2800" dirty="0"/>
          </a:p>
        </p:txBody>
      </p:sp>
      <p:pic>
        <p:nvPicPr>
          <p:cNvPr id="6" name="Рисунок 5" descr="природ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2285984" y="642918"/>
            <a:ext cx="5214974" cy="391123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0800000" flipV="1">
            <a:off x="1792288" y="6215082"/>
            <a:ext cx="5851546" cy="642918"/>
          </a:xfrm>
        </p:spPr>
        <p:txBody>
          <a:bodyPr/>
          <a:lstStyle/>
          <a:p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ярослав мудры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57488" y="500042"/>
            <a:ext cx="310373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11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Ivan_Kalit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28926" y="500042"/>
            <a:ext cx="323108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Донско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000364" y="500042"/>
            <a:ext cx="3070746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7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пути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46" r="5646"/>
          <a:stretch>
            <a:fillRect/>
          </a:stretch>
        </p:blipFill>
        <p:spPr>
          <a:xfrm>
            <a:off x="1785918" y="50004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5славян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" r="333"/>
          <a:stretch>
            <a:fillRect/>
          </a:stretch>
        </p:blipFill>
        <p:spPr>
          <a:xfrm>
            <a:off x="2000232" y="357166"/>
            <a:ext cx="5238787" cy="39290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2-й ученик:  Жить в таких условиях могли только сильные, выносливые и храбрые люди. Среди них были наши предки – славяне. Многие из них отличались необыкновенной физической силой.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6205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3-й ученик: Жили наши предки племенами, все вместе. Мужчины охотились, женщины занимались хозяйством. Управляли племенем вожди. Это были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храбрые воины.</a:t>
            </a:r>
          </a:p>
          <a:p>
            <a:endParaRPr lang="ru-RU" dirty="0"/>
          </a:p>
        </p:txBody>
      </p:sp>
      <p:pic>
        <p:nvPicPr>
          <p:cNvPr id="7" name="Рисунок 6" descr="славяне1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61257" y="612775"/>
            <a:ext cx="2798062" cy="38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Лайд 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78" r="1778"/>
          <a:stretch>
            <a:fillRect/>
          </a:stretch>
        </p:blipFill>
        <p:spPr>
          <a:xfrm>
            <a:off x="1785918" y="42860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4-й ученик: Восточных славян часто называли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русью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Поэтому и их земли стали величать Русской землей или Русью.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славян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6" r="1556"/>
          <a:stretch>
            <a:fillRect/>
          </a:stretch>
        </p:blipFill>
        <p:spPr>
          <a:xfrm>
            <a:off x="1785918" y="50004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Учитель: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 благодаря чему мы, современные люди,  знаем о тех далеких временах? Кто или что нам может рассказать о прошлом нашей родины? (по сказкам, легендам, мифам, по археологическим находкам, по постройкам, из письменных источников)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кремл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1857356" y="42860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7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бая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7" r="787"/>
          <a:stretch>
            <a:fillRect/>
          </a:stretch>
        </p:blipFill>
        <p:spPr>
          <a:xfrm>
            <a:off x="1785918" y="42860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8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кий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785918" y="50004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9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расно солнышк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28926" y="428604"/>
            <a:ext cx="3198784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160</Words>
  <Application>Microsoft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Times New Roman</vt:lpstr>
      <vt:lpstr>Оформление по умолчанию</vt:lpstr>
      <vt:lpstr>Классный час, посвященный          1150 летию Российской государственности</vt:lpstr>
      <vt:lpstr>Слайд 2 </vt:lpstr>
      <vt:lpstr>Слайд 3 </vt:lpstr>
      <vt:lpstr>Слайд 4 </vt:lpstr>
      <vt:lpstr>Слайд 5 </vt:lpstr>
      <vt:lpstr>Слайд 6 </vt:lpstr>
      <vt:lpstr>Слайд 7 </vt:lpstr>
      <vt:lpstr>Слайд 8 </vt:lpstr>
      <vt:lpstr>Слайд 9 </vt:lpstr>
      <vt:lpstr>Слайд 10 </vt:lpstr>
      <vt:lpstr>Слайд 11 </vt:lpstr>
      <vt:lpstr>Слайд 6</vt:lpstr>
      <vt:lpstr>Слайд 7 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Чернов Алксей</dc:creator>
  <cp:lastModifiedBy>Александр</cp:lastModifiedBy>
  <cp:revision>61</cp:revision>
  <dcterms:created xsi:type="dcterms:W3CDTF">2000-07-18T04:19:43Z</dcterms:created>
  <dcterms:modified xsi:type="dcterms:W3CDTF">2012-12-30T21:55:04Z</dcterms:modified>
</cp:coreProperties>
</file>