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894F88A-F79C-42FC-A7ED-B37C83A09D0B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3A73E3-DEFA-4578-8DA2-7CEBB85042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4F88A-F79C-42FC-A7ED-B37C83A09D0B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A73E3-DEFA-4578-8DA2-7CEBB850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894F88A-F79C-42FC-A7ED-B37C83A09D0B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3A73E3-DEFA-4578-8DA2-7CEBB850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4F88A-F79C-42FC-A7ED-B37C83A09D0B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A73E3-DEFA-4578-8DA2-7CEBB850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94F88A-F79C-42FC-A7ED-B37C83A09D0B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03A73E3-DEFA-4578-8DA2-7CEBB85042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4F88A-F79C-42FC-A7ED-B37C83A09D0B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A73E3-DEFA-4578-8DA2-7CEBB850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4F88A-F79C-42FC-A7ED-B37C83A09D0B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A73E3-DEFA-4578-8DA2-7CEBB850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4F88A-F79C-42FC-A7ED-B37C83A09D0B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A73E3-DEFA-4578-8DA2-7CEBB850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94F88A-F79C-42FC-A7ED-B37C83A09D0B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A73E3-DEFA-4578-8DA2-7CEBB850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4F88A-F79C-42FC-A7ED-B37C83A09D0B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A73E3-DEFA-4578-8DA2-7CEBB85042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94F88A-F79C-42FC-A7ED-B37C83A09D0B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3A73E3-DEFA-4578-8DA2-7CEBB85042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894F88A-F79C-42FC-A7ED-B37C83A09D0B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03A73E3-DEFA-4578-8DA2-7CEBB85042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2928959"/>
          </a:xfrm>
        </p:spPr>
        <p:txBody>
          <a:bodyPr/>
          <a:lstStyle/>
          <a:p>
            <a:r>
              <a:rPr lang="ru-RU" b="1" dirty="0" smtClean="0"/>
              <a:t>Домашние птицы и их детеныши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816564_w640_h640_ko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3278628"/>
            <a:ext cx="3571900" cy="3198716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500174"/>
          </a:xfrm>
        </p:spPr>
        <p:txBody>
          <a:bodyPr>
            <a:noAutofit/>
          </a:bodyPr>
          <a:lstStyle/>
          <a:p>
            <a:r>
              <a:rPr lang="ru-RU" sz="1800" b="0" dirty="0" smtClean="0"/>
              <a:t>Не будильник, но бужу,</a:t>
            </a:r>
            <a:br>
              <a:rPr lang="ru-RU" sz="1800" b="0" dirty="0" smtClean="0"/>
            </a:br>
            <a:r>
              <a:rPr lang="ru-RU" sz="1800" b="0" dirty="0" smtClean="0"/>
              <a:t>С бородой и в шпорах —</a:t>
            </a:r>
            <a:br>
              <a:rPr lang="ru-RU" sz="1800" b="0" dirty="0" smtClean="0"/>
            </a:br>
            <a:r>
              <a:rPr lang="ru-RU" sz="1800" b="0" dirty="0" smtClean="0"/>
              <a:t>Гордо, с важностью хожу,</a:t>
            </a:r>
            <a:br>
              <a:rPr lang="ru-RU" sz="1800" b="0" dirty="0" smtClean="0"/>
            </a:br>
            <a:r>
              <a:rPr lang="ru-RU" sz="1800" b="0" dirty="0" smtClean="0"/>
              <a:t>Вспыльчив, словно порох.</a:t>
            </a:r>
            <a:br>
              <a:rPr lang="ru-RU" sz="1800" b="0" dirty="0" smtClean="0"/>
            </a:br>
            <a:endParaRPr lang="ru-RU" sz="1800" b="0" dirty="0"/>
          </a:p>
        </p:txBody>
      </p:sp>
      <p:pic>
        <p:nvPicPr>
          <p:cNvPr id="4" name="Содержимое 3" descr="petuh6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68673" y="1609725"/>
            <a:ext cx="4216054" cy="4846638"/>
          </a:xfrm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Спит или купается,</a:t>
            </a:r>
            <a:br>
              <a:rPr lang="ru-RU" sz="1800" dirty="0" smtClean="0"/>
            </a:br>
            <a:r>
              <a:rPr lang="ru-RU" sz="1800" dirty="0" smtClean="0"/>
              <a:t>Всё не разувается;</a:t>
            </a:r>
            <a:br>
              <a:rPr lang="ru-RU" sz="1800" dirty="0" smtClean="0"/>
            </a:br>
            <a:r>
              <a:rPr lang="ru-RU" sz="1800" dirty="0" smtClean="0"/>
              <a:t>День и ночь на ножках</a:t>
            </a:r>
            <a:br>
              <a:rPr lang="ru-RU" sz="1800" dirty="0" smtClean="0"/>
            </a:br>
            <a:r>
              <a:rPr lang="ru-RU" sz="1800" dirty="0" smtClean="0"/>
              <a:t>Красные сапожки</a:t>
            </a:r>
            <a:endParaRPr lang="ru-RU" sz="1800" dirty="0"/>
          </a:p>
        </p:txBody>
      </p:sp>
      <p:pic>
        <p:nvPicPr>
          <p:cNvPr id="4" name="Содержимое 3" descr="160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0970" y="1857364"/>
            <a:ext cx="5618719" cy="4000528"/>
          </a:xfrm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67733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Распускает хвост павлином,</a:t>
            </a:r>
            <a:br>
              <a:rPr lang="ru-RU" sz="2000" dirty="0" smtClean="0"/>
            </a:br>
            <a:r>
              <a:rPr lang="ru-RU" sz="2000" dirty="0" smtClean="0"/>
              <a:t>Ходит важным господином,</a:t>
            </a:r>
            <a:br>
              <a:rPr lang="ru-RU" sz="2000" dirty="0" smtClean="0"/>
            </a:br>
            <a:r>
              <a:rPr lang="ru-RU" sz="2000" dirty="0" smtClean="0"/>
              <a:t>По земле ногами - стук,</a:t>
            </a:r>
            <a:br>
              <a:rPr lang="ru-RU" sz="2000" dirty="0" smtClean="0"/>
            </a:br>
            <a:r>
              <a:rPr lang="ru-RU" sz="2000" dirty="0" smtClean="0"/>
              <a:t>Как зовут его - ...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98575634_large_3640123_8224305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285860"/>
            <a:ext cx="4117994" cy="3390911"/>
          </a:xfrm>
        </p:spPr>
      </p:pic>
      <p:pic>
        <p:nvPicPr>
          <p:cNvPr id="5" name="Рисунок 4" descr="74746308_3889655_indushachi_de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783" y="3161107"/>
            <a:ext cx="4071967" cy="305397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Квохчет, квохчет,</a:t>
            </a:r>
            <a:br>
              <a:rPr lang="ru-RU" sz="1800" dirty="0" smtClean="0"/>
            </a:br>
            <a:r>
              <a:rPr lang="ru-RU" sz="1800" dirty="0" smtClean="0"/>
              <a:t>Детей созывает,</a:t>
            </a:r>
            <a:br>
              <a:rPr lang="ru-RU" sz="1800" dirty="0" smtClean="0"/>
            </a:br>
            <a:r>
              <a:rPr lang="ru-RU" sz="1800" dirty="0" smtClean="0"/>
              <a:t>Всех под крыло собирает.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1316664963_vyvod-cyplyat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5450" y="1651794"/>
            <a:ext cx="4762500" cy="4762500"/>
          </a:xfrm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874" y="0"/>
            <a:ext cx="7239000" cy="250030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Вдоль по речке, по водице</a:t>
            </a:r>
            <a:br>
              <a:rPr lang="ru-RU" sz="1400" dirty="0" smtClean="0"/>
            </a:br>
            <a:r>
              <a:rPr lang="ru-RU" sz="1400" dirty="0" smtClean="0"/>
              <a:t>Плывёт лодок вереница,</a:t>
            </a:r>
            <a:br>
              <a:rPr lang="ru-RU" sz="1400" dirty="0" smtClean="0"/>
            </a:br>
            <a:r>
              <a:rPr lang="ru-RU" sz="1400" dirty="0" smtClean="0"/>
              <a:t>Впереди корабль идёт,</a:t>
            </a:r>
            <a:br>
              <a:rPr lang="ru-RU" sz="1400" dirty="0" smtClean="0"/>
            </a:br>
            <a:r>
              <a:rPr lang="ru-RU" sz="1400" dirty="0" smtClean="0"/>
              <a:t>За собою их ведёт,</a:t>
            </a:r>
            <a:br>
              <a:rPr lang="ru-RU" sz="1400" dirty="0" smtClean="0"/>
            </a:br>
            <a:r>
              <a:rPr lang="ru-RU" sz="1400" dirty="0" smtClean="0"/>
              <a:t>Вёсел нет у малых лодок,</a:t>
            </a:r>
            <a:br>
              <a:rPr lang="ru-RU" sz="1400" dirty="0" smtClean="0"/>
            </a:br>
            <a:r>
              <a:rPr lang="ru-RU" sz="1400" dirty="0" smtClean="0"/>
              <a:t>А кораблик больно ходок.</a:t>
            </a:r>
            <a:br>
              <a:rPr lang="ru-RU" sz="1400" dirty="0" smtClean="0"/>
            </a:br>
            <a:r>
              <a:rPr lang="ru-RU" sz="1400" dirty="0" smtClean="0"/>
              <a:t>Вправо, влево, взад, вперёд</a:t>
            </a:r>
            <a:br>
              <a:rPr lang="ru-RU" sz="1400" dirty="0" smtClean="0"/>
            </a:br>
            <a:r>
              <a:rPr lang="ru-RU" sz="1400" dirty="0" smtClean="0"/>
              <a:t>Всю ватагу повернёт.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news_01_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2571744"/>
            <a:ext cx="2769009" cy="3884613"/>
          </a:xfrm>
        </p:spPr>
      </p:pic>
      <p:pic>
        <p:nvPicPr>
          <p:cNvPr id="5" name="Рисунок 4" descr="these_funny_animals_740_640_09-s606x600-2057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2991177"/>
            <a:ext cx="3714776" cy="3677996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43032"/>
            <a:ext cx="7239000" cy="260607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Был белый дом,</a:t>
            </a:r>
            <a:br>
              <a:rPr lang="ru-RU" sz="1400" dirty="0" smtClean="0"/>
            </a:br>
            <a:r>
              <a:rPr lang="ru-RU" sz="1400" dirty="0" smtClean="0"/>
              <a:t>Чудесный дом,</a:t>
            </a:r>
            <a:br>
              <a:rPr lang="ru-RU" sz="1400" dirty="0" smtClean="0"/>
            </a:br>
            <a:r>
              <a:rPr lang="ru-RU" sz="1400" dirty="0" smtClean="0"/>
              <a:t>Но что-то застучало в нём,</a:t>
            </a:r>
            <a:br>
              <a:rPr lang="ru-RU" sz="1400" dirty="0" smtClean="0"/>
            </a:br>
            <a:r>
              <a:rPr lang="ru-RU" sz="1400" dirty="0" smtClean="0"/>
              <a:t>И он разбился, а оттуда</a:t>
            </a:r>
            <a:br>
              <a:rPr lang="ru-RU" sz="1400" dirty="0" smtClean="0"/>
            </a:br>
            <a:r>
              <a:rPr lang="ru-RU" sz="1400" dirty="0" smtClean="0"/>
              <a:t>Живое выбежало чудо</a:t>
            </a:r>
            <a:endParaRPr lang="ru-RU" sz="1400" dirty="0"/>
          </a:p>
        </p:txBody>
      </p:sp>
      <p:pic>
        <p:nvPicPr>
          <p:cNvPr id="4" name="Содержимое 3" descr="816564_w640_h640_kor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747044"/>
            <a:ext cx="5105400" cy="4572000"/>
          </a:xfrm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ch147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204570"/>
            <a:ext cx="7500990" cy="5271512"/>
          </a:xfrm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ru-RU" dirty="0" smtClean="0"/>
              <a:t>      Гусь и цыпленок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7239000" cy="5429288"/>
          </a:xfrm>
        </p:spPr>
        <p:txBody>
          <a:bodyPr>
            <a:normAutofit fontScale="25000" lnSpcReduction="20000"/>
          </a:bodyPr>
          <a:lstStyle/>
          <a:p>
            <a:r>
              <a:rPr lang="ru-RU" sz="4200" dirty="0" smtClean="0"/>
              <a:t>На крыльце хвалился гусь:</a:t>
            </a:r>
            <a:br>
              <a:rPr lang="ru-RU" sz="4200" dirty="0" smtClean="0"/>
            </a:br>
            <a:r>
              <a:rPr lang="ru-RU" sz="4200" dirty="0" smtClean="0"/>
              <a:t>- Никого я не боюсь.</a:t>
            </a:r>
            <a:br>
              <a:rPr lang="ru-RU" sz="4200" dirty="0" smtClean="0"/>
            </a:br>
            <a:r>
              <a:rPr lang="ru-RU" sz="4200" dirty="0" smtClean="0"/>
              <a:t>Если только захочу –</a:t>
            </a:r>
            <a:br>
              <a:rPr lang="ru-RU" sz="4200" dirty="0" smtClean="0"/>
            </a:br>
            <a:r>
              <a:rPr lang="ru-RU" sz="4200" dirty="0" smtClean="0"/>
              <a:t>Индюка я растопчу.</a:t>
            </a:r>
            <a:br>
              <a:rPr lang="ru-RU" sz="4200" dirty="0" smtClean="0"/>
            </a:br>
            <a:r>
              <a:rPr lang="ru-RU" sz="4200" dirty="0" smtClean="0"/>
              <a:t>А козе-то, га-га-га,</a:t>
            </a:r>
            <a:br>
              <a:rPr lang="ru-RU" sz="4200" dirty="0" smtClean="0"/>
            </a:br>
            <a:r>
              <a:rPr lang="ru-RU" sz="4200" dirty="0" smtClean="0"/>
              <a:t>Обломаю я рога.</a:t>
            </a:r>
            <a:br>
              <a:rPr lang="ru-RU" sz="4200" dirty="0" smtClean="0"/>
            </a:br>
            <a:r>
              <a:rPr lang="ru-RU" sz="4200" dirty="0" smtClean="0"/>
              <a:t>Утоплю свинью в корыте –</a:t>
            </a:r>
            <a:br>
              <a:rPr lang="ru-RU" sz="4200" dirty="0" smtClean="0"/>
            </a:br>
            <a:r>
              <a:rPr lang="ru-RU" sz="4200" dirty="0" smtClean="0"/>
              <a:t>Вы со мною не шутите!</a:t>
            </a:r>
            <a:br>
              <a:rPr lang="ru-RU" sz="4200" dirty="0" smtClean="0"/>
            </a:br>
            <a:r>
              <a:rPr lang="ru-RU" sz="4200" dirty="0" smtClean="0"/>
              <a:t>Зашипел он, как утюг, -</a:t>
            </a:r>
            <a:br>
              <a:rPr lang="ru-RU" sz="4200" dirty="0" smtClean="0"/>
            </a:br>
            <a:r>
              <a:rPr lang="ru-RU" sz="4200" dirty="0" smtClean="0"/>
              <a:t>На забор взлетел индюк,</a:t>
            </a:r>
            <a:br>
              <a:rPr lang="ru-RU" sz="4200" dirty="0" smtClean="0"/>
            </a:br>
            <a:r>
              <a:rPr lang="ru-RU" sz="4200" dirty="0" smtClean="0"/>
              <a:t>А рогатая коза-то</a:t>
            </a:r>
            <a:br>
              <a:rPr lang="ru-RU" sz="4200" dirty="0" smtClean="0"/>
            </a:br>
            <a:r>
              <a:rPr lang="ru-RU" sz="4200" dirty="0" smtClean="0"/>
              <a:t>Сразу спряталась куда-то.</a:t>
            </a:r>
          </a:p>
          <a:p>
            <a:r>
              <a:rPr lang="ru-RU" sz="4200" dirty="0" smtClean="0"/>
              <a:t>Закричала тут свинья:</a:t>
            </a:r>
            <a:br>
              <a:rPr lang="ru-RU" sz="4200" dirty="0" smtClean="0"/>
            </a:br>
            <a:r>
              <a:rPr lang="ru-RU" sz="4200" dirty="0" smtClean="0"/>
              <a:t>«Помогите, гибну я!»</a:t>
            </a:r>
            <a:br>
              <a:rPr lang="ru-RU" sz="4200" dirty="0" smtClean="0"/>
            </a:br>
            <a:r>
              <a:rPr lang="ru-RU" sz="4200" dirty="0" smtClean="0"/>
              <a:t>Только курица одна –</a:t>
            </a:r>
            <a:br>
              <a:rPr lang="ru-RU" sz="4200" dirty="0" smtClean="0"/>
            </a:br>
            <a:r>
              <a:rPr lang="ru-RU" sz="4200" dirty="0" smtClean="0"/>
              <a:t>Петушиная жена -</a:t>
            </a:r>
            <a:br>
              <a:rPr lang="ru-RU" sz="4200" dirty="0" smtClean="0"/>
            </a:br>
            <a:r>
              <a:rPr lang="ru-RU" sz="4200" dirty="0" smtClean="0"/>
              <a:t>Села смело на крыльцо,</a:t>
            </a:r>
            <a:br>
              <a:rPr lang="ru-RU" sz="4200" dirty="0" smtClean="0"/>
            </a:br>
            <a:r>
              <a:rPr lang="ru-RU" sz="4200" dirty="0" smtClean="0"/>
              <a:t>На крыльце снесла яйцо.</a:t>
            </a:r>
          </a:p>
          <a:p>
            <a:r>
              <a:rPr lang="ru-RU" sz="4200" dirty="0" smtClean="0"/>
              <a:t>Из яйца, как из пелёнок,</a:t>
            </a:r>
            <a:br>
              <a:rPr lang="ru-RU" sz="4200" dirty="0" smtClean="0"/>
            </a:br>
            <a:r>
              <a:rPr lang="ru-RU" sz="4200" dirty="0" smtClean="0"/>
              <a:t>Вылез маленький цыпленок.</a:t>
            </a:r>
            <a:br>
              <a:rPr lang="ru-RU" sz="4200" dirty="0" smtClean="0"/>
            </a:br>
            <a:r>
              <a:rPr lang="ru-RU" sz="4200" dirty="0" smtClean="0"/>
              <a:t>Как за лапу гуся хвать!</a:t>
            </a:r>
            <a:br>
              <a:rPr lang="ru-RU" sz="4200" dirty="0" smtClean="0"/>
            </a:br>
            <a:r>
              <a:rPr lang="ru-RU" sz="4200" dirty="0" smtClean="0"/>
              <a:t>Как давай его клевать!</a:t>
            </a:r>
          </a:p>
          <a:p>
            <a:r>
              <a:rPr lang="ru-RU" sz="4200" dirty="0" smtClean="0"/>
              <a:t>Гусь от страха задрожал,</a:t>
            </a:r>
            <a:br>
              <a:rPr lang="ru-RU" sz="4200" dirty="0" smtClean="0"/>
            </a:br>
            <a:r>
              <a:rPr lang="ru-RU" sz="4200" dirty="0" smtClean="0"/>
              <a:t>Без оглядки убежал.</a:t>
            </a:r>
          </a:p>
          <a:p>
            <a:r>
              <a:rPr lang="ru-RU" sz="4200" dirty="0" smtClean="0"/>
              <a:t>Закричал индюк: "Друзья,</a:t>
            </a:r>
            <a:br>
              <a:rPr lang="ru-RU" sz="4200" dirty="0" smtClean="0"/>
            </a:br>
            <a:r>
              <a:rPr lang="ru-RU" sz="4200" dirty="0" smtClean="0"/>
              <a:t>Хвастуна спровадил я!</a:t>
            </a:r>
            <a:br>
              <a:rPr lang="ru-RU" sz="4200" dirty="0" smtClean="0"/>
            </a:br>
            <a:r>
              <a:rPr lang="ru-RU" sz="4200" dirty="0" smtClean="0"/>
              <a:t>А коза-то: "</a:t>
            </a:r>
            <a:r>
              <a:rPr lang="ru-RU" sz="4200" dirty="0" err="1" smtClean="0"/>
              <a:t>Ме-ме-ме</a:t>
            </a:r>
            <a:r>
              <a:rPr lang="ru-RU" sz="4200" dirty="0" smtClean="0"/>
              <a:t>!</a:t>
            </a:r>
            <a:br>
              <a:rPr lang="ru-RU" sz="4200" dirty="0" smtClean="0"/>
            </a:br>
            <a:r>
              <a:rPr lang="ru-RU" sz="4200" dirty="0" smtClean="0"/>
              <a:t>Ты скажи спасибо мне".</a:t>
            </a:r>
            <a:br>
              <a:rPr lang="ru-RU" sz="4200" dirty="0" smtClean="0"/>
            </a:br>
            <a:r>
              <a:rPr lang="ru-RU" sz="4200" dirty="0" smtClean="0"/>
              <a:t>Рассмеялась тут свинья:</a:t>
            </a:r>
            <a:br>
              <a:rPr lang="ru-RU" sz="4200" dirty="0" smtClean="0"/>
            </a:br>
            <a:r>
              <a:rPr lang="ru-RU" sz="4200" dirty="0" smtClean="0"/>
              <a:t>"Испугался гусь меня!"</a:t>
            </a:r>
          </a:p>
          <a:p>
            <a:r>
              <a:rPr lang="ru-RU" sz="4200" dirty="0" smtClean="0"/>
              <a:t>Только курица одна -</a:t>
            </a:r>
            <a:br>
              <a:rPr lang="ru-RU" sz="4200" dirty="0" smtClean="0"/>
            </a:br>
            <a:r>
              <a:rPr lang="ru-RU" sz="4200" dirty="0" smtClean="0"/>
              <a:t>Петушиная жена -</a:t>
            </a:r>
            <a:br>
              <a:rPr lang="ru-RU" sz="4200" dirty="0" smtClean="0"/>
            </a:br>
            <a:r>
              <a:rPr lang="ru-RU" sz="4200" dirty="0" smtClean="0"/>
              <a:t>Сыну зёрнышко дала</a:t>
            </a:r>
            <a:br>
              <a:rPr lang="ru-RU" sz="4200" dirty="0" smtClean="0"/>
            </a:br>
            <a:r>
              <a:rPr lang="ru-RU" sz="4200" dirty="0" smtClean="0"/>
              <a:t>На прогулку повела.</a:t>
            </a:r>
          </a:p>
          <a:p>
            <a:r>
              <a:rPr lang="ru-RU" sz="4200" dirty="0" smtClean="0"/>
              <a:t>Подошёл к цыпленку папа</a:t>
            </a:r>
            <a:br>
              <a:rPr lang="ru-RU" sz="4200" dirty="0" smtClean="0"/>
            </a:br>
            <a:r>
              <a:rPr lang="ru-RU" sz="4200" dirty="0" smtClean="0"/>
              <a:t>И пожал цыпленку лапу!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</TotalTime>
  <Words>42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Домашние птицы и их детеныши</vt:lpstr>
      <vt:lpstr>Не будильник, но бужу, С бородой и в шпорах — Гордо, с важностью хожу, Вспыльчив, словно порох. </vt:lpstr>
      <vt:lpstr>Спит или купается, Всё не разувается; День и ночь на ножках Красные сапожки</vt:lpstr>
      <vt:lpstr>Распускает хвост павлином, Ходит важным господином, По земле ногами - стук, Как зовут его - ... </vt:lpstr>
      <vt:lpstr>Квохчет, квохчет, Детей созывает, Всех под крыло собирает. </vt:lpstr>
      <vt:lpstr>Вдоль по речке, по водице Плывёт лодок вереница, Впереди корабль идёт, За собою их ведёт, Вёсел нет у малых лодок, А кораблик больно ходок. Вправо, влево, взад, вперёд Всю ватагу повернёт. </vt:lpstr>
      <vt:lpstr>Был белый дом, Чудесный дом, Но что-то застучало в нём, И он разбился, а оттуда Живое выбежало чудо</vt:lpstr>
      <vt:lpstr>Слайд 8</vt:lpstr>
      <vt:lpstr>      Гусь и цыпленок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птицы и их детеныши</dc:title>
  <dc:creator>Polyna</dc:creator>
  <cp:lastModifiedBy>Polyna</cp:lastModifiedBy>
  <cp:revision>2</cp:revision>
  <dcterms:created xsi:type="dcterms:W3CDTF">2013-10-04T07:45:06Z</dcterms:created>
  <dcterms:modified xsi:type="dcterms:W3CDTF">2013-10-04T08:04:18Z</dcterms:modified>
</cp:coreProperties>
</file>