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63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DAA9-0E20-4B6E-B68D-97192E65A4E4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B4F228-F4FB-44AF-9D17-9539490FD84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DAA9-0E20-4B6E-B68D-97192E65A4E4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228-F4FB-44AF-9D17-9539490F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DAA9-0E20-4B6E-B68D-97192E65A4E4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228-F4FB-44AF-9D17-9539490F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8CDAA9-0E20-4B6E-B68D-97192E65A4E4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B4F228-F4FB-44AF-9D17-9539490FD84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DAA9-0E20-4B6E-B68D-97192E65A4E4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228-F4FB-44AF-9D17-9539490FD84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DAA9-0E20-4B6E-B68D-97192E65A4E4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228-F4FB-44AF-9D17-9539490FD84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228-F4FB-44AF-9D17-9539490FD8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DAA9-0E20-4B6E-B68D-97192E65A4E4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DAA9-0E20-4B6E-B68D-97192E65A4E4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228-F4FB-44AF-9D17-9539490FD84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DAA9-0E20-4B6E-B68D-97192E65A4E4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228-F4FB-44AF-9D17-9539490F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8CDAA9-0E20-4B6E-B68D-97192E65A4E4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B4F228-F4FB-44AF-9D17-9539490FD8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DAA9-0E20-4B6E-B68D-97192E65A4E4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B4F228-F4FB-44AF-9D17-9539490FD8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8CDAA9-0E20-4B6E-B68D-97192E65A4E4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0B4F228-F4FB-44AF-9D17-9539490FD84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13801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Профессия - Археолог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\Археолог\452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845566"/>
            <a:ext cx="4019545" cy="3550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0509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Археолог — это учёный, который изучает быт и культуру древних цивилизаций по сохранившимся останкам их жизнедеятельности. В основные задачи работы археолога входит проведение раскопок для поиска источников исследования. Археологию зачастую сравнивают с работой детектива. Это творческая профессия, так как приходится использовать воображение и абстрактное мышление, чтобы воссоздать первозданную картину мира прошлого. 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2" name="Содержимое 11" descr="main_big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500034" y="3071810"/>
            <a:ext cx="4059238" cy="2704467"/>
          </a:xfrm>
        </p:spPr>
      </p:pic>
      <p:pic>
        <p:nvPicPr>
          <p:cNvPr id="13" name="Содержимое 12" descr="raskopki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714876" y="3000372"/>
            <a:ext cx="4059238" cy="304442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0509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Ученые-археологи работают как бы с отдельными элементами мозаики, которую нужно собрать воедино, чтобы разрешить загадку. Иногда на полное раскрытие тайны какой-либо древней культуры или археологического памятника уходят годы.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2" name="Содержимое 11" descr="c4b10396ff59d99f50e2552b6e10c0fe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457200" y="3230827"/>
            <a:ext cx="4059238" cy="2706159"/>
          </a:xfrm>
        </p:spPr>
      </p:pic>
      <p:pic>
        <p:nvPicPr>
          <p:cNvPr id="13" name="Содержимое 12" descr="1311288392_archeology_ru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3230827"/>
            <a:ext cx="4059238" cy="270615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7653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Профессия археолога была популярна ещё в Древнем Риме и Греции. Уже тогда люди знали о каменном, бронзовом и железном веках, проводили раскопки и находили древние архитектурные памятники. В эпоху Возрождения проводились многочисленные раскопки, основной целью которых было добывание античных скульптур. Археология как наука сформировалась только в начале ХХ века и сегодня представляет собой разделы, изучающие различные области культур и эпох.…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4" name="Содержимое 13" descr="1306392089_kabare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428596" y="3286124"/>
            <a:ext cx="4059238" cy="2942948"/>
          </a:xfrm>
        </p:spPr>
      </p:pic>
      <p:pic>
        <p:nvPicPr>
          <p:cNvPr id="15" name="Содержимое 14" descr="1284465348_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4000504"/>
            <a:ext cx="4059238" cy="223258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264320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Археология в современном мире является очень важной наукой, которая позволяет нам приоткрыть завесу тайн древних цивилизаций, позволяет изучить культуру и быт различных эпох, а также знакомит с останками древних животных и растений. Зачастую археологи в своих исследованиях сотрудничают с другими отраслями науки, это помогает оптимизировать методы исследования и анализа объектов. Работа археолога крайне востребована на сегодняшний день, так как не отрыто ещё очень много тайн и загадок древних народов и цивилизаций нашей планеты.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7388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899319" y="3714750"/>
            <a:ext cx="3175000" cy="2381250"/>
          </a:xfrm>
        </p:spPr>
      </p:pic>
      <p:pic>
        <p:nvPicPr>
          <p:cNvPr id="8" name="Содержимое 7" descr="579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90319" y="3714750"/>
            <a:ext cx="3175000" cy="23812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07170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Ученый-археолог может изучать останки затонувших кораблей на дне морском (морская археология), откапывать и осматривать все то, что осталось от человеческих поселений минувших веков (полевая археология) или с помощью специальных материалов и техник пытаться реконструировать вещи прошлых времен, воссоздавая их буквально по крупицам (экспериментальная археология).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7" name="Содержимое 6" descr="090511132337-583-746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1260475" y="3643313"/>
            <a:ext cx="2452687" cy="2452687"/>
          </a:xfrm>
        </p:spPr>
      </p:pic>
      <p:pic>
        <p:nvPicPr>
          <p:cNvPr id="8" name="Содержимое 7" descr="3348_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4725" y="3571875"/>
            <a:ext cx="3786188" cy="25241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2357454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Профессия археолог имеет в современном мире очень большое значение. Только благодаря работе археолога, мы узнаем тайны древних цивилизаций и культур различных времен, изучаются останки животных и растений древности. Часто работники этой сферы для успеха своих исследований сотрудничают со специалистами других наук, это помогает более тщательно и точно исследовать объекты находок и проводить анализ. Данная работа очень востребована сегодня, ведь еще многие загадки и тайны древности не открыты для наших глаз.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7" name="Содержимое 6" descr="929_turkmen_rus_19_05_0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3137441"/>
            <a:ext cx="3214709" cy="3359371"/>
          </a:xfrm>
        </p:spPr>
      </p:pic>
      <p:pic>
        <p:nvPicPr>
          <p:cNvPr id="8" name="Содержимое 7" descr="480x320_rALV3BqhEjV6x0EMujQxjkdLoRJDg5yx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3613687"/>
            <a:ext cx="4059238" cy="274427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372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Профессия - Археолог</vt:lpstr>
      <vt:lpstr>Археолог — это учёный, который изучает быт и культуру древних цивилизаций по сохранившимся останкам их жизнедеятельности. В основные задачи работы археолога входит проведение раскопок для поиска источников исследования. Археологию зачастую сравнивают с работой детектива. Это творческая профессия, так как приходится использовать воображение и абстрактное мышление, чтобы воссоздать первозданную картину мира прошлого. </vt:lpstr>
      <vt:lpstr>Ученые-археологи работают как бы с отдельными элементами мозаики, которую нужно собрать воедино, чтобы разрешить загадку. Иногда на полное раскрытие тайны какой-либо древней культуры или археологического памятника уходят годы. </vt:lpstr>
      <vt:lpstr>Профессия археолога была популярна ещё в Древнем Риме и Греции. Уже тогда люди знали о каменном, бронзовом и железном веках, проводили раскопки и находили древние архитектурные памятники. В эпоху Возрождения проводились многочисленные раскопки, основной целью которых было добывание античных скульптур. Археология как наука сформировалась только в начале ХХ века и сегодня представляет собой разделы, изучающие различные области культур и эпох.… </vt:lpstr>
      <vt:lpstr>Археология в современном мире является очень важной наукой, которая позволяет нам приоткрыть завесу тайн древних цивилизаций, позволяет изучить культуру и быт различных эпох, а также знакомит с останками древних животных и растений. Зачастую археологи в своих исследованиях сотрудничают с другими отраслями науки, это помогает оптимизировать методы исследования и анализа объектов. Работа археолога крайне востребована на сегодняшний день, так как не отрыто ещё очень много тайн и загадок древних народов и цивилизаций нашей планеты. </vt:lpstr>
      <vt:lpstr>Ученый-археолог может изучать останки затонувших кораблей на дне морском (морская археология), откапывать и осматривать все то, что осталось от человеческих поселений минувших веков (полевая археология) или с помощью специальных материалов и техник пытаться реконструировать вещи прошлых времен, воссоздавая их буквально по крупицам (экспериментальная археология). </vt:lpstr>
      <vt:lpstr>Профессия археолог имеет в современном мире очень большое значение. Только благодаря работе археолога, мы узнаем тайны древних цивилизаций и культур различных времен, изучаются останки животных и растений древности. Часто работники этой сферы для успеха своих исследований сотрудничают со специалистами других наук, это помогает более тщательно и точно исследовать объекты находок и проводить анализ. Данная работа очень востребована сегодня, ведь еще многие загадки и тайны древности не открыты для наших глаз.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Профессия - Археолог</dc:title>
  <dc:creator>Миша</dc:creator>
  <cp:lastModifiedBy>Миша</cp:lastModifiedBy>
  <cp:revision>3</cp:revision>
  <dcterms:created xsi:type="dcterms:W3CDTF">2013-03-21T10:35:44Z</dcterms:created>
  <dcterms:modified xsi:type="dcterms:W3CDTF">2013-03-21T10:51:39Z</dcterms:modified>
</cp:coreProperties>
</file>