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4885D-AD5C-443B-ACAC-471EFEE728C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D3D5-5C23-446A-8462-78740C98E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HOME\&#1052;&#1086;&#1080;%20&#1076;&#1086;&#1082;&#1091;&#1084;&#1077;&#1085;&#1090;&#1099;\&#1084;&#1086;&#1080;%20&#1091;&#1088;&#1086;&#1082;&#1080;\&#1080;&#1085;&#1090;&#1077;&#1075;&#1088;&#1080;&#1088;.%20&#1091;&#1088;&#1086;&#1082;%20&#1089;&#1086;&#1095;&#1080;&#1085;&#1077;&#1085;&#1080;&#1077;%20&#1086;%20&#1095;&#1077;&#1084;%20&#1096;&#1077;&#1087;&#1095;&#1091;&#1090;%20&#1089;&#1085;&#1077;&#1078;&#1080;&#1085;&#1082;&#1080;\9829&#1056;&#1086;&#1076;&#1085;&#1080;&#1082;&#1080;-&#1056;&#1086;&#1078;&#1076;&#1077;&#1089;&#1090;&#1074;&#1086;-&#1058;&#1080;&#1093;&#1086;-&#1096;&#1077;&#1087;&#1095;&#1091;&#1090;&#1087;&#1072;&#1076;&#1072;&#1103;&#1089;&#1085;&#1077;&#1078;&#1080;&#1085;&#1082;&#1080;(muzofon.com)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CAXVVM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46640" cy="2592289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accent4">
                    <a:lumMod val="50000"/>
                  </a:schemeClr>
                </a:solidFill>
                <a:latin typeface="AnastasiaScript" pitchFamily="2" charset="0"/>
              </a:rPr>
              <a:t>О чём шепчут снежинки  </a:t>
            </a:r>
            <a:r>
              <a:rPr lang="ru-RU" sz="8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8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Интегрированный урок русского языка и технологии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Обучающее сочинение; изготовление снежинок из бумаги. 2 класс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Черемухина Н.В. МОУ СОШ №6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CA49EBAD.jpg"/>
          <p:cNvPicPr>
            <a:picLocks noChangeAspect="1"/>
          </p:cNvPicPr>
          <p:nvPr/>
        </p:nvPicPr>
        <p:blipFill>
          <a:blip r:embed="rId2" cstate="print"/>
          <a:srcRect b="9051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4" name="Содержимое 3" descr="iCAJ1CXH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3429000"/>
            <a:ext cx="4104456" cy="2982571"/>
          </a:xfrm>
        </p:spPr>
      </p:pic>
      <p:pic>
        <p:nvPicPr>
          <p:cNvPr id="5" name="Рисунок 4" descr="iCA3C62Q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60648"/>
            <a:ext cx="3878345" cy="2818264"/>
          </a:xfrm>
          <a:prstGeom prst="rect">
            <a:avLst/>
          </a:prstGeom>
        </p:spPr>
      </p:pic>
      <p:pic>
        <p:nvPicPr>
          <p:cNvPr id="6" name="Рисунок 5" descr="iCAX5ST2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3501008"/>
            <a:ext cx="3785375" cy="2775942"/>
          </a:xfrm>
          <a:prstGeom prst="rect">
            <a:avLst/>
          </a:prstGeom>
        </p:spPr>
      </p:pic>
      <p:pic>
        <p:nvPicPr>
          <p:cNvPr id="7" name="Рисунок 6" descr="iCAAJUKR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5576" y="188640"/>
            <a:ext cx="2736304" cy="3133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iCA2UTLN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140414" y="-1145586"/>
            <a:ext cx="6842760" cy="9164411"/>
          </a:xfrm>
          <a:prstGeom prst="rect">
            <a:avLst/>
          </a:prstGeom>
        </p:spPr>
      </p:pic>
      <p:pic>
        <p:nvPicPr>
          <p:cNvPr id="4" name="Содержимое 3" descr="iCARGOFU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476672"/>
            <a:ext cx="3528392" cy="3528392"/>
          </a:xfrm>
        </p:spPr>
      </p:pic>
      <p:pic>
        <p:nvPicPr>
          <p:cNvPr id="5" name="Рисунок 4" descr="snowflak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548680"/>
            <a:ext cx="1960218" cy="3528392"/>
          </a:xfrm>
          <a:prstGeom prst="rect">
            <a:avLst/>
          </a:prstGeom>
        </p:spPr>
      </p:pic>
      <p:pic>
        <p:nvPicPr>
          <p:cNvPr id="10" name="Рисунок 9" descr="snowflak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548680"/>
            <a:ext cx="1920213" cy="3456384"/>
          </a:xfrm>
          <a:prstGeom prst="rect">
            <a:avLst/>
          </a:prstGeom>
        </p:spPr>
      </p:pic>
      <p:pic>
        <p:nvPicPr>
          <p:cNvPr id="11" name="Рисунок 10" descr="snowflake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1356519" y="3620145"/>
            <a:ext cx="2042418" cy="3676352"/>
          </a:xfrm>
          <a:prstGeom prst="rect">
            <a:avLst/>
          </a:prstGeom>
        </p:spPr>
      </p:pic>
      <p:pic>
        <p:nvPicPr>
          <p:cNvPr id="12" name="Рисунок 11" descr="snowflake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6055232" y="3673960"/>
            <a:ext cx="1907880" cy="3434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iCA49EBAD.jpg"/>
          <p:cNvPicPr>
            <a:picLocks noChangeAspect="1"/>
          </p:cNvPicPr>
          <p:nvPr/>
        </p:nvPicPr>
        <p:blipFill>
          <a:blip r:embed="rId3" cstate="print"/>
          <a:srcRect b="9051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4536504" cy="1143000"/>
          </a:xfrm>
        </p:spPr>
        <p:txBody>
          <a:bodyPr>
            <a:normAutofit fontScale="90000"/>
          </a:bodyPr>
          <a:lstStyle/>
          <a:p>
            <a:r>
              <a:rPr lang="ru-RU" sz="8800" b="1" i="1" dirty="0" smtClean="0">
                <a:solidFill>
                  <a:srgbClr val="002060"/>
                </a:solidFill>
                <a:latin typeface="AnastasiaScript" pitchFamily="2" charset="0"/>
              </a:rPr>
              <a:t>Снежинки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iCA1VVAF9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203848" y="1340768"/>
            <a:ext cx="3524820" cy="3524820"/>
          </a:xfrm>
        </p:spPr>
      </p:pic>
      <p:pic>
        <p:nvPicPr>
          <p:cNvPr id="5" name="Рисунок 4" descr="iCA409Z2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188640"/>
            <a:ext cx="2652886" cy="2652886"/>
          </a:xfrm>
          <a:prstGeom prst="rect">
            <a:avLst/>
          </a:prstGeom>
        </p:spPr>
      </p:pic>
      <p:pic>
        <p:nvPicPr>
          <p:cNvPr id="6" name="Рисунок 5" descr="iCA5LOXU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1196752"/>
            <a:ext cx="2664296" cy="2664296"/>
          </a:xfrm>
          <a:prstGeom prst="rect">
            <a:avLst/>
          </a:prstGeom>
        </p:spPr>
      </p:pic>
      <p:pic>
        <p:nvPicPr>
          <p:cNvPr id="7" name="Рисунок 6" descr="iCALCUVT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8144" y="3933056"/>
            <a:ext cx="3024336" cy="2641253"/>
          </a:xfrm>
          <a:prstGeom prst="rect">
            <a:avLst/>
          </a:prstGeom>
        </p:spPr>
      </p:pic>
      <p:pic>
        <p:nvPicPr>
          <p:cNvPr id="8" name="Рисунок 7" descr="iCAIDCLM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5576" y="3953594"/>
            <a:ext cx="2904406" cy="2904406"/>
          </a:xfrm>
          <a:prstGeom prst="rect">
            <a:avLst/>
          </a:prstGeom>
        </p:spPr>
      </p:pic>
      <p:pic>
        <p:nvPicPr>
          <p:cNvPr id="11" name="9829Родники-Рождество-Тихо-шепчутпадаяснежинки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4572000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magesCA99HO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600" b="1" i="1" dirty="0"/>
              <a:t>О чем шепчутся  снежинки?</a:t>
            </a:r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>
              <a:buNone/>
            </a:pPr>
            <a:r>
              <a:rPr lang="ru-RU" b="1" i="1" dirty="0"/>
              <a:t>О чем же шепчутся, кружась, снежинки?</a:t>
            </a:r>
            <a:endParaRPr lang="ru-RU" dirty="0"/>
          </a:p>
          <a:p>
            <a:pPr>
              <a:buNone/>
            </a:pPr>
            <a:r>
              <a:rPr lang="ru-RU" b="1" i="1" dirty="0"/>
              <a:t>Порхая в небе, словно </a:t>
            </a:r>
            <a:r>
              <a:rPr lang="ru-RU" b="1" i="1" dirty="0" err="1"/>
              <a:t>балеринки</a:t>
            </a:r>
            <a:r>
              <a:rPr lang="ru-RU" b="1" i="1" dirty="0"/>
              <a:t>,</a:t>
            </a:r>
            <a:endParaRPr lang="ru-RU" dirty="0"/>
          </a:p>
          <a:p>
            <a:pPr>
              <a:buNone/>
            </a:pPr>
            <a:r>
              <a:rPr lang="ru-RU" b="1" i="1" dirty="0"/>
              <a:t>Красуясь в белоснежной пелеринке,</a:t>
            </a:r>
            <a:endParaRPr lang="ru-RU" dirty="0"/>
          </a:p>
          <a:p>
            <a:pPr>
              <a:buNone/>
            </a:pPr>
            <a:r>
              <a:rPr lang="ru-RU" b="1" i="1" dirty="0"/>
              <a:t>Они летят, летят и говорят:</a:t>
            </a:r>
            <a:endParaRPr lang="ru-RU" dirty="0"/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>
              <a:buNone/>
            </a:pPr>
            <a:r>
              <a:rPr lang="ru-RU" b="1" i="1" dirty="0"/>
              <a:t>«Мы звездочки, зимы красы пылинки,</a:t>
            </a:r>
            <a:endParaRPr lang="ru-RU" dirty="0"/>
          </a:p>
          <a:p>
            <a:pPr>
              <a:buNone/>
            </a:pPr>
            <a:r>
              <a:rPr lang="ru-RU" b="1" i="1" dirty="0"/>
              <a:t>Мы ледяные бабочки, былинки,</a:t>
            </a:r>
            <a:endParaRPr lang="ru-RU" dirty="0"/>
          </a:p>
          <a:p>
            <a:pPr>
              <a:buNone/>
            </a:pPr>
            <a:r>
              <a:rPr lang="ru-RU" b="1" i="1" dirty="0"/>
              <a:t>Волшебные мы </a:t>
            </a:r>
            <a:r>
              <a:rPr lang="ru-RU" b="1" i="1" dirty="0" err="1"/>
              <a:t>феи-холодинки</a:t>
            </a:r>
            <a:r>
              <a:rPr lang="ru-RU" b="1" i="1" dirty="0"/>
              <a:t>,</a:t>
            </a:r>
            <a:endParaRPr lang="ru-RU" dirty="0"/>
          </a:p>
          <a:p>
            <a:pPr>
              <a:buNone/>
            </a:pPr>
            <a:r>
              <a:rPr lang="ru-RU" b="1" i="1" dirty="0"/>
              <a:t>Из кружева земле готовим мы наряд».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i="1" dirty="0" err="1"/>
              <a:t>Клименко</a:t>
            </a:r>
            <a:r>
              <a:rPr lang="ru-RU" i="1" dirty="0"/>
              <a:t> Мария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CA2UTLN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163412" y="-1163410"/>
            <a:ext cx="6858001" cy="918482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Наступила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зима. Выпал снег. Стояли морозные ясные деньки. Снежинки сверкали и переливались на солнце. Они кружились  в чудесном танце и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переплетались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в красивом узоре. Им было весело и хорошо.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		Снежинки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любили поболтать между собой о том, как ветер играет с ними, какие красивые елочки они видели, как прекрасен мир. Но больше всего они боялись огня и солнечных лучей, потому что тогда они таяли. Снежинки мечтали о том, чтобы прилетел северный ветер и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унёс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их в вечные снега.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О чем шепчутся  снежинки?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72063_2cdf2919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О чем шепчутся  снежинки?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b="1" dirty="0" smtClean="0"/>
              <a:t>В </a:t>
            </a:r>
            <a:r>
              <a:rPr lang="ru-RU" sz="3600" b="1" dirty="0"/>
              <a:t>один прекрасный вечер шел снегопад. Снежинки падали на землю. </a:t>
            </a:r>
            <a:r>
              <a:rPr lang="ru-RU" sz="3600" b="1" dirty="0" smtClean="0"/>
              <a:t>	И я услышал, </a:t>
            </a:r>
            <a:r>
              <a:rPr lang="ru-RU" sz="3600" b="1" dirty="0"/>
              <a:t>что они говорят. Н</a:t>
            </a:r>
            <a:r>
              <a:rPr lang="ru-RU" sz="3600" b="1" dirty="0" smtClean="0"/>
              <a:t>е </a:t>
            </a:r>
            <a:r>
              <a:rPr lang="ru-RU" sz="3600" b="1" dirty="0"/>
              <a:t>знаю, о чем. Но мне кажется, что </a:t>
            </a:r>
            <a:r>
              <a:rPr lang="ru-RU" sz="3600" b="1" dirty="0" smtClean="0"/>
              <a:t>снежинки </a:t>
            </a:r>
            <a:r>
              <a:rPr lang="ru-RU" sz="3600" b="1" dirty="0"/>
              <a:t>говорят о полях, укрытых снегом, о белых сугробах и о льде, сверкающем, как звезды. </a:t>
            </a:r>
            <a:endParaRPr lang="ru-RU" sz="3600" b="1" dirty="0" smtClean="0"/>
          </a:p>
          <a:p>
            <a:pPr algn="just">
              <a:buNone/>
            </a:pPr>
            <a:r>
              <a:rPr lang="ru-RU" sz="3600" b="1" dirty="0"/>
              <a:t>	</a:t>
            </a:r>
            <a:r>
              <a:rPr lang="ru-RU" sz="3600" b="1" dirty="0" smtClean="0"/>
              <a:t>	Когда </a:t>
            </a:r>
            <a:r>
              <a:rPr lang="ru-RU" sz="3600" b="1" dirty="0"/>
              <a:t>они летят, то видят, какие поступки совершают люди. Хорошие или не очень</a:t>
            </a:r>
            <a:r>
              <a:rPr lang="ru-RU" sz="3600" b="1" dirty="0" smtClean="0"/>
              <a:t>. Снежинки шепчутся о наших делах.</a:t>
            </a:r>
            <a:endParaRPr lang="ru-RU" sz="3600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CA49EBAD.jpg"/>
          <p:cNvPicPr>
            <a:picLocks noChangeAspect="1"/>
          </p:cNvPicPr>
          <p:nvPr/>
        </p:nvPicPr>
        <p:blipFill>
          <a:blip r:embed="rId2" cstate="print"/>
          <a:srcRect b="9051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 чем шепчутся  снежинки?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Снежинки </a:t>
            </a:r>
            <a:r>
              <a:rPr lang="ru-RU" b="1" dirty="0"/>
              <a:t>шепчутся о своих мечтах. Они мечтают прилететь на землю. </a:t>
            </a:r>
            <a:endParaRPr lang="ru-RU" b="1" dirty="0" smtClean="0"/>
          </a:p>
          <a:p>
            <a:pPr algn="just">
              <a:buNone/>
            </a:pPr>
            <a:r>
              <a:rPr lang="ru-RU" b="1" dirty="0"/>
              <a:t>	</a:t>
            </a:r>
            <a:r>
              <a:rPr lang="ru-RU" b="1" dirty="0" smtClean="0"/>
              <a:t>	Снежинки </a:t>
            </a:r>
            <a:r>
              <a:rPr lang="ru-RU" b="1" dirty="0"/>
              <a:t>хотят украсить наши окна, дома, деревья, елки. Другие пушистые снежинки мечтают стать льдинками на реке. Они желают превратить наш мир в зимнюю красивую сказку. </a:t>
            </a:r>
            <a:endParaRPr lang="ru-RU" b="1" dirty="0" smtClean="0"/>
          </a:p>
          <a:p>
            <a:pPr algn="just">
              <a:buNone/>
            </a:pPr>
            <a:r>
              <a:rPr lang="ru-RU" b="1" dirty="0"/>
              <a:t>	</a:t>
            </a:r>
            <a:r>
              <a:rPr lang="ru-RU" b="1" dirty="0" smtClean="0"/>
              <a:t>	Мечта </a:t>
            </a:r>
            <a:r>
              <a:rPr lang="ru-RU" b="1" dirty="0"/>
              <a:t>снежинок – жить долго, не таять и приносить людям радость.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CA49EBAD.jpg"/>
          <p:cNvPicPr>
            <a:picLocks noChangeAspect="1"/>
          </p:cNvPicPr>
          <p:nvPr/>
        </p:nvPicPr>
        <p:blipFill>
          <a:blip r:embed="rId2" cstate="print"/>
          <a:srcRect b="9051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 чем шепчутся  снежинки?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Вы </a:t>
            </a:r>
            <a:r>
              <a:rPr lang="ru-RU" b="1" dirty="0"/>
              <a:t>слышали, как шепчутся снежинки? Может, кто-то из них боится упасть? А может, кто-то хочет стать снеговиком или играть в снежки? А некоторые самые добрые говорят, что хотят согревать деревья и землю белым одеялом. </a:t>
            </a:r>
          </a:p>
          <a:p>
            <a:pPr algn="just">
              <a:buNone/>
            </a:pPr>
            <a:r>
              <a:rPr lang="ru-RU" b="1" dirty="0" smtClean="0"/>
              <a:t>		И </a:t>
            </a:r>
            <a:r>
              <a:rPr lang="ru-RU" b="1" dirty="0"/>
              <a:t>вчера одна маленькая снежинка шепнула мне, что мечтает стать снежной балериной и кружиться над землей в воздушном снежном танце.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CA49EBAD.jpg"/>
          <p:cNvPicPr>
            <a:picLocks noChangeAspect="1"/>
          </p:cNvPicPr>
          <p:nvPr/>
        </p:nvPicPr>
        <p:blipFill>
          <a:blip r:embed="rId2" cstate="print"/>
          <a:srcRect b="9051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736700" cy="725470"/>
          </a:xfrm>
        </p:spPr>
        <p:txBody>
          <a:bodyPr>
            <a:normAutofit fontScale="90000"/>
          </a:bodyPr>
          <a:lstStyle/>
          <a:p>
            <a:r>
              <a:rPr lang="ru-RU" sz="8800" b="1" i="1" dirty="0" smtClean="0">
                <a:solidFill>
                  <a:srgbClr val="002060"/>
                </a:solidFill>
                <a:latin typeface="AnastasiaScript" pitchFamily="2" charset="0"/>
              </a:rPr>
              <a:t>Снежинки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iCA1VVAF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03848" y="1340768"/>
            <a:ext cx="3524820" cy="3524820"/>
          </a:xfrm>
        </p:spPr>
      </p:pic>
      <p:pic>
        <p:nvPicPr>
          <p:cNvPr id="5" name="Рисунок 4" descr="iCA409Z2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1142984"/>
            <a:ext cx="2652886" cy="2652886"/>
          </a:xfrm>
          <a:prstGeom prst="rect">
            <a:avLst/>
          </a:prstGeom>
        </p:spPr>
      </p:pic>
      <p:pic>
        <p:nvPicPr>
          <p:cNvPr id="6" name="Рисунок 5" descr="iCA5LOXU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1196752"/>
            <a:ext cx="2664296" cy="2664296"/>
          </a:xfrm>
          <a:prstGeom prst="rect">
            <a:avLst/>
          </a:prstGeom>
        </p:spPr>
      </p:pic>
      <p:pic>
        <p:nvPicPr>
          <p:cNvPr id="7" name="Рисунок 6" descr="iCALCUVT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8144" y="3933056"/>
            <a:ext cx="3024336" cy="2641253"/>
          </a:xfrm>
          <a:prstGeom prst="rect">
            <a:avLst/>
          </a:prstGeom>
        </p:spPr>
      </p:pic>
      <p:pic>
        <p:nvPicPr>
          <p:cNvPr id="8" name="Рисунок 7" descr="iCAIDCLM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5576" y="3953594"/>
            <a:ext cx="2904406" cy="290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CA49EBAD.jpg"/>
          <p:cNvPicPr>
            <a:picLocks noChangeAspect="1"/>
          </p:cNvPicPr>
          <p:nvPr/>
        </p:nvPicPr>
        <p:blipFill>
          <a:blip r:embed="rId2" cstate="print"/>
          <a:srcRect b="9051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Изготовление снежинок из бумаги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iCABD7AI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5" y="1142239"/>
            <a:ext cx="7632848" cy="55465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</Words>
  <Application>Microsoft Office PowerPoint</Application>
  <PresentationFormat>Экран (4:3)</PresentationFormat>
  <Paragraphs>33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 чём шепчут снежинки  ?</vt:lpstr>
      <vt:lpstr>Снежинки </vt:lpstr>
      <vt:lpstr>Слайд 3</vt:lpstr>
      <vt:lpstr> О чем шепчутся  снежинки? </vt:lpstr>
      <vt:lpstr>О чем шепчутся  снежинки?</vt:lpstr>
      <vt:lpstr>О чем шепчутся  снежинки?</vt:lpstr>
      <vt:lpstr>О чем шепчутся  снежинки?</vt:lpstr>
      <vt:lpstr>Снежинки </vt:lpstr>
      <vt:lpstr>Изготовление снежинок из бумаги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чём шепчут снежинки</dc:title>
  <dc:creator>Наташа</dc:creator>
  <cp:lastModifiedBy>HOME</cp:lastModifiedBy>
  <cp:revision>8</cp:revision>
  <dcterms:created xsi:type="dcterms:W3CDTF">2012-01-23T10:35:04Z</dcterms:created>
  <dcterms:modified xsi:type="dcterms:W3CDTF">2013-03-19T11:29:51Z</dcterms:modified>
</cp:coreProperties>
</file>