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9" r:id="rId9"/>
    <p:sldId id="270" r:id="rId10"/>
    <p:sldId id="273" r:id="rId11"/>
    <p:sldId id="274" r:id="rId12"/>
    <p:sldId id="277" r:id="rId13"/>
    <p:sldId id="278" r:id="rId14"/>
    <p:sldId id="279" r:id="rId15"/>
    <p:sldId id="280" r:id="rId16"/>
    <p:sldId id="295" r:id="rId17"/>
    <p:sldId id="284" r:id="rId18"/>
    <p:sldId id="290" r:id="rId19"/>
    <p:sldId id="292" r:id="rId20"/>
    <p:sldId id="283" r:id="rId21"/>
    <p:sldId id="285" r:id="rId22"/>
    <p:sldId id="286" r:id="rId23"/>
    <p:sldId id="287" r:id="rId24"/>
    <p:sldId id="291" r:id="rId25"/>
    <p:sldId id="282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60"/>
  </p:normalViewPr>
  <p:slideViewPr>
    <p:cSldViewPr>
      <p:cViewPr varScale="1">
        <p:scale>
          <a:sx n="90" d="100"/>
          <a:sy n="9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8FE5-E55E-42FD-BCC6-A9A886F2823C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CF2A-864D-4CB7-BDB3-C071A907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6630709_ramka_baby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Корней Иванович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204864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Корней Иванович</a:t>
            </a:r>
          </a:p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Чуковский(1882-1969)</a:t>
            </a:r>
          </a:p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130 лет великому писателю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0648"/>
            <a:ext cx="3240360" cy="4464496"/>
          </a:xfrm>
          <a:prstGeom prst="rect">
            <a:avLst/>
          </a:prstGeom>
        </p:spPr>
      </p:pic>
      <p:pic>
        <p:nvPicPr>
          <p:cNvPr id="6" name="Рисунок 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1" y="3933056"/>
            <a:ext cx="3131840" cy="2924944"/>
          </a:xfrm>
          <a:prstGeom prst="rect">
            <a:avLst/>
          </a:prstGeom>
        </p:spPr>
      </p:pic>
      <p:pic>
        <p:nvPicPr>
          <p:cNvPr id="8" name="Рисунок 7" descr="0_5854f_3524284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80928"/>
            <a:ext cx="266429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13-Ugad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Ugad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6693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c764ea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80a29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tanica.avi.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Zagadki-dedushki-Korne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Zagad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Zagad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854f_3524284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3816424" cy="3816424"/>
          </a:xfrm>
          <a:prstGeom prst="rect">
            <a:avLst/>
          </a:prstGeom>
        </p:spPr>
      </p:pic>
      <p:pic>
        <p:nvPicPr>
          <p:cNvPr id="4" name="Содержимое 3" descr="127319173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81947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8686800" cy="2016224"/>
          </a:xfrm>
        </p:spPr>
        <p:txBody>
          <a:bodyPr/>
          <a:lstStyle/>
          <a:p>
            <a:r>
              <a:rPr lang="ru-RU" dirty="0" smtClean="0"/>
              <a:t>Угадай сказку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VOPROS-1.-UGADAJ-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VOPRO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Vopros-3.-JA-utverzhdaju-chto-vse-eti-skazki-napisal-K.I.CHukovsk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24542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Vopros-4.-Nazovite-im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VOPROS-6.-GEROI-SKAZOK-RASTERJALI-SVOI-VESCHI-DAVAJTE-POMOZHEM-ETI-VES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/>
                  </a:solidFill>
                </a:ln>
              </a:rPr>
              <a:t>Найди лишний предмет</a:t>
            </a:r>
            <a:endParaRPr lang="ru-RU" dirty="0">
              <a:ln>
                <a:solidFill>
                  <a:schemeClr val="accent2"/>
                </a:solidFill>
              </a:ln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628800"/>
            <a:ext cx="2808312" cy="5229200"/>
          </a:xfr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1528" y="4293096"/>
            <a:ext cx="5772472" cy="2564904"/>
          </a:xfrm>
          <a:prstGeom prst="rect">
            <a:avLst/>
          </a:prstGeom>
        </p:spPr>
      </p:pic>
      <p:pic>
        <p:nvPicPr>
          <p:cNvPr id="6" name="Рисунок 5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00808"/>
            <a:ext cx="4667902" cy="2192459"/>
          </a:xfrm>
          <a:prstGeom prst="rect">
            <a:avLst/>
          </a:prstGeom>
        </p:spPr>
      </p:pic>
      <p:pic>
        <p:nvPicPr>
          <p:cNvPr id="7" name="Рисунок 6" descr="spo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276872"/>
            <a:ext cx="1840992" cy="1310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630709_ramka_baby_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002-002-Programma-dlja-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432048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97236664_spring-fr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6120680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744416" cy="7677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16630681_ramka_baby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972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2656"/>
            <a:ext cx="4464496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2304256" cy="53285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1316630679_ramka_baby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6467546" cy="52139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630732_ramka_baby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87274a55d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5616624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6630746_ramka_baby_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86db5d7bf1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937" y="260648"/>
            <a:ext cx="5834063" cy="5140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0f37_115fdd55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16-Esli-syn-chernee-nochi-Grjaz-lezhit-na-rozhitse-jasno-eto-plokho-oc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Корней Иванович  </vt:lpstr>
      <vt:lpstr>Угадай сказку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Найди лишний предмет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 </dc:title>
  <dc:creator>User</dc:creator>
  <cp:lastModifiedBy>User</cp:lastModifiedBy>
  <cp:revision>21</cp:revision>
  <dcterms:created xsi:type="dcterms:W3CDTF">2012-04-15T14:43:47Z</dcterms:created>
  <dcterms:modified xsi:type="dcterms:W3CDTF">2012-09-21T16:40:38Z</dcterms:modified>
</cp:coreProperties>
</file>