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E88E579-55A2-4C49-823B-A775661CDAA6}" type="datetimeFigureOut">
              <a:rPr lang="ru-RU" smtClean="0"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5AF7CA8-0517-4B81-8A26-D7C6D0DE390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___ ___ Ж ___ ___</a:t>
            </a:r>
          </a:p>
          <a:p>
            <a:r>
              <a:rPr lang="ru-RU" dirty="0" smtClean="0"/>
              <a:t>          __ __ __ ж ___ ___</a:t>
            </a:r>
          </a:p>
          <a:p>
            <a:r>
              <a:rPr lang="ru-RU" dirty="0" smtClean="0"/>
              <a:t>     __ __ __ __ Ж __ __</a:t>
            </a:r>
          </a:p>
          <a:p>
            <a:r>
              <a:rPr lang="ru-RU" dirty="0" smtClean="0"/>
              <a:t>__ __ __ __ __ Ж __ __</a:t>
            </a:r>
          </a:p>
          <a:p>
            <a:r>
              <a:rPr lang="ru-RU" dirty="0" smtClean="0"/>
              <a:t>                __ __ Ж __ __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__ __ Ж __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Подбери слова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79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Мазок – </a:t>
            </a:r>
          </a:p>
          <a:p>
            <a:r>
              <a:rPr lang="ru-RU" dirty="0" smtClean="0"/>
              <a:t>Апорт- </a:t>
            </a:r>
          </a:p>
          <a:p>
            <a:r>
              <a:rPr lang="ru-RU" dirty="0" smtClean="0"/>
              <a:t>Отвар –</a:t>
            </a:r>
          </a:p>
          <a:p>
            <a:r>
              <a:rPr lang="ru-RU" dirty="0" smtClean="0"/>
              <a:t>Качай-</a:t>
            </a:r>
          </a:p>
          <a:p>
            <a:r>
              <a:rPr lang="ru-RU" dirty="0" smtClean="0"/>
              <a:t>Весна- </a:t>
            </a:r>
          </a:p>
          <a:p>
            <a:r>
              <a:rPr lang="ru-RU" dirty="0" smtClean="0"/>
              <a:t>Лаю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Составь  новые слова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803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Запиши слова, в которых есть  «ель»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06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Лебёдушка</a:t>
            </a:r>
          </a:p>
          <a:p>
            <a:r>
              <a:rPr lang="ru-RU" dirty="0" smtClean="0"/>
              <a:t>Житель</a:t>
            </a:r>
          </a:p>
          <a:p>
            <a:r>
              <a:rPr lang="ru-RU" dirty="0" smtClean="0"/>
              <a:t>Ящик</a:t>
            </a:r>
          </a:p>
          <a:p>
            <a:r>
              <a:rPr lang="ru-RU" dirty="0" smtClean="0"/>
              <a:t>Сирень</a:t>
            </a:r>
          </a:p>
          <a:p>
            <a:r>
              <a:rPr lang="ru-RU" dirty="0" smtClean="0"/>
              <a:t>водитель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Выбери слова, в которых все согласные звуки мягкие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532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 сапоги</a:t>
            </a:r>
          </a:p>
          <a:p>
            <a:r>
              <a:rPr lang="ru-RU" dirty="0" smtClean="0"/>
              <a:t>Б) шиповник</a:t>
            </a:r>
          </a:p>
          <a:p>
            <a:r>
              <a:rPr lang="ru-RU" dirty="0" smtClean="0"/>
              <a:t>В) цыплёнок</a:t>
            </a:r>
          </a:p>
          <a:p>
            <a:r>
              <a:rPr lang="ru-RU" dirty="0" smtClean="0"/>
              <a:t>Г) жёлтый</a:t>
            </a:r>
          </a:p>
          <a:p>
            <a:r>
              <a:rPr lang="ru-RU" dirty="0" smtClean="0"/>
              <a:t>Д) мышь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Выберите слова, в которых все звуки твердые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209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 между коровой и крокодилом</a:t>
            </a:r>
          </a:p>
          <a:p>
            <a:r>
              <a:rPr lang="ru-RU" dirty="0" smtClean="0"/>
              <a:t>Б)между крокодилом и курицей</a:t>
            </a:r>
          </a:p>
          <a:p>
            <a:r>
              <a:rPr lang="ru-RU" dirty="0" smtClean="0"/>
              <a:t>В) между вороной и китом</a:t>
            </a:r>
          </a:p>
          <a:p>
            <a:r>
              <a:rPr lang="ru-RU" dirty="0" smtClean="0"/>
              <a:t>Г) между курицей и лягушкой</a:t>
            </a:r>
          </a:p>
          <a:p>
            <a:r>
              <a:rPr lang="ru-RU" dirty="0" smtClean="0"/>
              <a:t>Д) между козой и коровой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57200"/>
            <a:r>
              <a:rPr lang="ru-RU" sz="2400" dirty="0" smtClean="0"/>
              <a:t>У Лёвы в коллекции игрушечных животных есть корова, коза, крокодил, лягушка, кит, кошка, ворона и курица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32590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 больше девяти, но меньше десяти</a:t>
            </a:r>
          </a:p>
          <a:p>
            <a:r>
              <a:rPr lang="ru-RU" dirty="0" smtClean="0"/>
              <a:t>Б) больше восьми, но меньше девяти</a:t>
            </a:r>
          </a:p>
          <a:p>
            <a:r>
              <a:rPr lang="ru-RU" dirty="0" smtClean="0"/>
              <a:t>В) больше семи, но меньше восьми</a:t>
            </a:r>
          </a:p>
          <a:p>
            <a:r>
              <a:rPr lang="ru-RU" dirty="0" smtClean="0"/>
              <a:t>Г) больше девяти</a:t>
            </a:r>
          </a:p>
          <a:p>
            <a:r>
              <a:rPr lang="ru-RU" dirty="0" smtClean="0"/>
              <a:t>Д) меньше восьми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Дениске идет девятый год.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591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Пианист</a:t>
            </a:r>
          </a:p>
          <a:p>
            <a:r>
              <a:rPr lang="ru-RU" dirty="0" smtClean="0"/>
              <a:t>Гармонист</a:t>
            </a:r>
          </a:p>
          <a:p>
            <a:r>
              <a:rPr lang="ru-RU" dirty="0" smtClean="0"/>
              <a:t>Баянист</a:t>
            </a:r>
          </a:p>
          <a:p>
            <a:r>
              <a:rPr lang="ru-RU" dirty="0" smtClean="0"/>
              <a:t>Флейтист</a:t>
            </a:r>
          </a:p>
          <a:p>
            <a:r>
              <a:rPr lang="ru-RU" dirty="0" smtClean="0"/>
              <a:t>Трубочист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из них не музыкант 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921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Очки</a:t>
            </a:r>
          </a:p>
          <a:p>
            <a:r>
              <a:rPr lang="ru-RU" dirty="0" smtClean="0"/>
              <a:t>Бинокль</a:t>
            </a:r>
          </a:p>
          <a:p>
            <a:r>
              <a:rPr lang="ru-RU" dirty="0" smtClean="0"/>
              <a:t>Микроскоп</a:t>
            </a:r>
          </a:p>
          <a:p>
            <a:r>
              <a:rPr lang="ru-RU" dirty="0" smtClean="0"/>
              <a:t>Наушники</a:t>
            </a:r>
          </a:p>
          <a:p>
            <a:r>
              <a:rPr lang="ru-RU" dirty="0" smtClean="0"/>
              <a:t>Лупа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Какое из этих слов лишнее?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669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36</TotalTime>
  <Words>208</Words>
  <Application>Microsoft Office PowerPoint</Application>
  <PresentationFormat>Экран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Твердый переплет</vt:lpstr>
      <vt:lpstr>Подбери слова</vt:lpstr>
      <vt:lpstr>Составь  новые слова</vt:lpstr>
      <vt:lpstr>Запиши слова, в которых есть  «ель»</vt:lpstr>
      <vt:lpstr>Выбери слова, в которых все согласные звуки мягкие</vt:lpstr>
      <vt:lpstr>Выберите слова, в которых все звуки твердые</vt:lpstr>
      <vt:lpstr>У Лёвы в коллекции игрушечных животных есть корова, коза, крокодил, лягушка, кит, кошка, ворона и курица</vt:lpstr>
      <vt:lpstr>Дениске идет девятый год.</vt:lpstr>
      <vt:lpstr>Кто из них не музыкант ?</vt:lpstr>
      <vt:lpstr>Какое из этих слов лишнее?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Михаил</cp:lastModifiedBy>
  <cp:revision>5</cp:revision>
  <dcterms:created xsi:type="dcterms:W3CDTF">2012-10-25T22:12:54Z</dcterms:created>
  <dcterms:modified xsi:type="dcterms:W3CDTF">2013-11-16T17:11:35Z</dcterms:modified>
</cp:coreProperties>
</file>