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04664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«В гостях у доктора Айболита»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628800"/>
            <a:ext cx="8352928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Comic Sans MS"/>
                <a:ea typeface="Times New Roman"/>
                <a:cs typeface="Times New Roman"/>
              </a:rPr>
              <a:t>23 октября в  детском саду, в спортивном зале, клубом "Здоровей-ка "провели спортивно-оздоровительное развлечение "В гостях у доктора Айболита". Участниками развлечения были дети. Ребята с удовольствием участвовали в эстафетах, с лёгкостью преодолевали препятствия. Где не только занимались спортом, но и рассказали доктору Айболиту о пользе витаминах (овощи, фрукты). В конце мероприятия Айболит угостил детей  витаминным чаем.</a:t>
            </a:r>
            <a:endParaRPr lang="ru-RU" sz="14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ergey\Desktop\IMG_20140519_1025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84887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332656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Газета для родителей о прошедшей неделе здоровья.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ergey\Desktop\IMG_20150414_092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848872" cy="5886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2</cp:revision>
  <dcterms:created xsi:type="dcterms:W3CDTF">2016-03-06T15:43:55Z</dcterms:created>
  <dcterms:modified xsi:type="dcterms:W3CDTF">2016-03-06T16:06:07Z</dcterms:modified>
</cp:coreProperties>
</file>