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7" r:id="rId10"/>
    <p:sldId id="258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5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EFB67-C614-48FA-A7B2-384B0B4621CC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DF3E1-4A8D-4176-A049-71C99D5BA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627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DF3E1-4A8D-4176-A049-71C99D5BA31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944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DF3E1-4A8D-4176-A049-71C99D5BA31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82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14FCD4A-A672-4BF1-8F98-BA25B3CD209F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130D802-F4D8-4326-87DC-579AAB5C3327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D4A-A672-4BF1-8F98-BA25B3CD209F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D802-F4D8-4326-87DC-579AAB5C3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D4A-A672-4BF1-8F98-BA25B3CD209F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D802-F4D8-4326-87DC-579AAB5C3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D4A-A672-4BF1-8F98-BA25B3CD209F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D802-F4D8-4326-87DC-579AAB5C3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D4A-A672-4BF1-8F98-BA25B3CD209F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D802-F4D8-4326-87DC-579AAB5C3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D4A-A672-4BF1-8F98-BA25B3CD209F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D802-F4D8-4326-87DC-579AAB5C332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D4A-A672-4BF1-8F98-BA25B3CD209F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D802-F4D8-4326-87DC-579AAB5C3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D4A-A672-4BF1-8F98-BA25B3CD209F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D802-F4D8-4326-87DC-579AAB5C3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D4A-A672-4BF1-8F98-BA25B3CD209F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D802-F4D8-4326-87DC-579AAB5C3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D4A-A672-4BF1-8F98-BA25B3CD209F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D802-F4D8-4326-87DC-579AAB5C3327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D4A-A672-4BF1-8F98-BA25B3CD209F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D802-F4D8-4326-87DC-579AAB5C3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14FCD4A-A672-4BF1-8F98-BA25B3CD209F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130D802-F4D8-4326-87DC-579AAB5C33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6105" y="-243408"/>
            <a:ext cx="7772400" cy="1470025"/>
          </a:xfrm>
        </p:spPr>
        <p:txBody>
          <a:bodyPr/>
          <a:lstStyle/>
          <a:p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" y="1196752"/>
            <a:ext cx="8856984" cy="53590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35" y="193553"/>
            <a:ext cx="3889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БЕЛГОРОД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87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3089" y="1034430"/>
            <a:ext cx="472037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20888"/>
            <a:ext cx="5472608" cy="4134773"/>
          </a:xfrm>
        </p:spPr>
      </p:pic>
      <p:sp>
        <p:nvSpPr>
          <p:cNvPr id="5" name="Прямоугольник 4"/>
          <p:cNvSpPr/>
          <p:nvPr/>
        </p:nvSpPr>
        <p:spPr>
          <a:xfrm>
            <a:off x="2483768" y="1254100"/>
            <a:ext cx="2584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ГЕРБ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934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Был основан                11сентября 1591года.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208912" cy="4752528"/>
          </a:xfrm>
        </p:spPr>
      </p:pic>
    </p:spTree>
    <p:extLst>
      <p:ext uri="{BB962C8B-B14F-4D97-AF65-F5344CB8AC3E}">
        <p14:creationId xmlns:p14="http://schemas.microsoft.com/office/powerpoint/2010/main" val="83083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1143000"/>
          </a:xfrm>
        </p:spPr>
        <p:txBody>
          <a:bodyPr/>
          <a:lstStyle/>
          <a:p>
            <a:r>
              <a:rPr lang="ru-RU" dirty="0"/>
              <a:t>366 100 человек </a:t>
            </a:r>
            <a:r>
              <a:rPr lang="ru-RU" dirty="0" smtClean="0"/>
              <a:t>(2012)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79"/>
            <a:ext cx="6768752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64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БЕЛЫЙ  ГОРОД.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208912" cy="5040560"/>
          </a:xfrm>
        </p:spPr>
      </p:pic>
    </p:spTree>
    <p:extLst>
      <p:ext uri="{BB962C8B-B14F-4D97-AF65-F5344CB8AC3E}">
        <p14:creationId xmlns:p14="http://schemas.microsoft.com/office/powerpoint/2010/main" val="307607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024744" cy="1185517"/>
          </a:xfrm>
        </p:spPr>
        <p:txBody>
          <a:bodyPr/>
          <a:lstStyle/>
          <a:p>
            <a:pPr algn="ctr"/>
            <a:r>
              <a:rPr lang="ru-RU" dirty="0" smtClean="0"/>
              <a:t>ПАМЯТНИКИ.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3860"/>
            <a:ext cx="4104456" cy="26642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16832"/>
            <a:ext cx="3096344" cy="4320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47937"/>
            <a:ext cx="3364452" cy="251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5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3672408" cy="61926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00" y="404664"/>
            <a:ext cx="435141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 0.025 0.06 0.047 0.137 0.048 C 0.198 0.05 0.248 0.038 0.249 0.023 C 0.249 0.008 0.2 -0.006 0.138 -0.007 C 0.107 -0.007 0.079 -0.005 0.059 0 C 0.03 0.007 0.013 0.018 0.013 0.031 C 0.013 0.038 0.018 0.045 0.027 0.051 C 0.048 0.064 0.089 0.073 0.136 0.074 C 0.191 0.076 0.236 0.065 0.236 0.052 C 0.237 0.038 0.192 0.026 0.137 0.024 C 0.109 0.024 0.084 0.026 0.065 0.03 C 0.04 0.037 0.024 0.048 0.024 0.059 C 0.024 0.065 0.029 0.071 0.037 0.077 C 0.056 0.088 0.092 0.097 0.135 0.098 C 0.185 0.099 0.225 0.089 0.225 0.077 C 0.226 0.065 0.186 0.054 0.136 0.053 C 0.111 0.052 0.088 0.054 0.071 0.058 C 0.048 0.064 0.035 0.073 0.035 0.084 C 0.035 0.089 0.039 0.095 0.046 0.1 C 0.063 0.11 0.096 0.118 0.134 0.119 C 0.179 0.119 0.215 0.111 0.215 0.1 C 0.215 0.089 0.18 0.079 0.135 0.078 C 0.113 0.078 0.092 0.08 0.077 0.083 C 0.056 0.088 0.044 0.097 0.043 0.106 C 0.043 0.111 0.048 0.116 0.054 0.12 C 0.069 0.13 0.099 0.137 0.133 0.137 C 0.173 0.138 0.206 0.131 0.206 0.121 C 0.207 0.111 0.174 0.102 0.134 0.101 C 0.114 0.101 0.095 0.102 0.082 0.106 C 0.063 0.11 0.052 0.118 0.052 0.126 C 0.052 0.131 0.055 0.135 0.061 0.139 C 0.075 0.148 0.101 0.154 0.132 0.155 C 0.169 0.155 0.198 0.149 0.198 0.14 C 0.199 0.131 0.17 0.123 0.133 0.122 C 0.115 0.122 0.099 0.123 0.087 0.126 C 0.07 0.13 0.06 0.137 0.06 0.145 C 0.06 0.149 0.063 0.152 0.068 0.156 C 0.08 0.164 0.104 0.169 0.132 0.17 C 0.165 0.171 0.191 0.165 0.191 0.156 C 0.191 0.149 0.166 0.141 0.133 0.141 C 0.116 0.14 0.101 0.142 0.09 0.144 C 0.075 0.148 0.066 0.154 0.066 0.161 C 0.066 0.165 0.069 0.168 0.074 0.171 C 0.085 0.178 0.107 0.183 0.131 0.184 C 0.161 0.185 0.185 0.179 0.185 0.172 C 0.185 0.164 0.161 0.158 0.132 0.157 C 0.118 0.157 0.104 0.158 0.094 0.161 C 0.08 0.164 0.072 0.169 0.072 0.176 C 0.072 0.179 0.075 0.182 0.079 0.185 C 0.089 0.191 0.108 0.196 0.131 0.196 C 0.157 0.197 0.179 0.192 0.179 0.185 C 0.179 0.179 0.158 0.173 0.131 0.173 C 0.119 0.172 0.106 0.173 0.097 0.175 C 0.085 0.179 0.078 0.184 0.078 0.189 C 0.078 0.192 0.08 0.195 0.084 0.197 C 0.093 0.203 0.11 0.207 0.131 0.208 C 0.155 0.208 0.174 0.203 0.174 0.198 C 0.174 0.192 0.155 0.186 0.131 0.186 C 0.119 0.186 0.108 0.187 0.101 0.189 C 0.089 0.191 0.083 0.196 0.083 0.201 C 0.083 0.203 0.085 0.206 0.088 0.208 C 0.096 0.214 0.112 0.217 0.13 0.218 C 0.152 0.218 0.169 0.214 0.169 0.209 C 0.169 0.203 0.152 0.199 0.131 0.198 C 0.12 0.198 0.11 0.199 0.103 0.201 C 0.093 0.203 0.087 0.207 0.087 0.212 C 0.087 0.214 0.089 0.216 0.092 0.218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6 0.006 -0.115 0.021 -0.115 0.033 C -0.115 0.044 -0.067 0.052 -0.003 0.052 C 0.061 0.052 0.115 0.044 0.115 0.033 C 0.115 0.021 0.059 0.018 -0.005 0.026 C -0.068 0.035 -0.115 0.05 -0.115 0.061 C -0.115 0.072 -0.066 0.081 -0.003 0.081 C 0.061 0.081 0.115 0.072 0.115 0.061 C 0.115 0.05 0.059 0.047 -0.004 0.055 C -0.068 0.063 -0.115 0.078 -0.115 0.089 C -0.115 0.101 -0.066 0.11 -0.002 0.11 C 0.061 0.11 0.115 0.101 0.115 0.089 C 0.115 0.079 0.059 0.076 -0.004 0.083 C -0.067 0.091 -0.115 0.107 -0.115 0.118 C -0.115 0.129 -0.065 0.138 -0.002 0.138 C 0.063 0.138 0.115 0.129 0.115 0.118 C 0.115 0.107 0.06 0.104 -0.003 0.112 C -0.066 0.12 -0.115 0.135 -0.115 0.146 C -0.115 0.158 -0.065 0.166 -0.001 0.166 C 0.063 0.166 0.115 0.157 0.115 0.146 C 0.115 0.135 0.06 0.132 -0.003 0.14 C -0.066 0.148 -0.115 0.164 -0.115 0.174 C -0.115 0.185 -0.064 0.194 -0.001 0.194 C 0.063 0.194 0.115 0.185 0.115 0.174 C 0.115 0.164 0.061 0.161 -0.003 0.168 C -0.066 0.176 -0.115 0.192 -0.115 0.203 C -0.115 0.213 -0.064 0.223 0 0.223 C 0.064 0.223 0.115 0.214 0.115 0.203 C 0.115 0.192 0.061 0.189 -0.002 0.197 C -0.065 0.205 -0.116 0.22 -0.115 0.231 C -0.114 0.242 -0.064 0.25 0 0.25 C 0.064 0.25 0.115 0.241 0.115 0.23 C 0.115 0.22 0.063 0.217 0 0.226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МУЗЕИ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132856"/>
            <a:ext cx="3600400" cy="424847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203" y="2204864"/>
            <a:ext cx="373799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4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3672408" cy="63166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2656"/>
            <a:ext cx="4320480" cy="620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3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136904" cy="6172671"/>
          </a:xfrm>
        </p:spPr>
      </p:pic>
    </p:spTree>
    <p:extLst>
      <p:ext uri="{BB962C8B-B14F-4D97-AF65-F5344CB8AC3E}">
        <p14:creationId xmlns:p14="http://schemas.microsoft.com/office/powerpoint/2010/main" val="167399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036496" cy="6741368"/>
          </a:xfrm>
        </p:spPr>
      </p:pic>
    </p:spTree>
    <p:extLst>
      <p:ext uri="{BB962C8B-B14F-4D97-AF65-F5344CB8AC3E}">
        <p14:creationId xmlns:p14="http://schemas.microsoft.com/office/powerpoint/2010/main" val="150076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125</TotalTime>
  <Words>22</Words>
  <Application>Microsoft Office PowerPoint</Application>
  <PresentationFormat>Экран (4:3)</PresentationFormat>
  <Paragraphs>9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Презентация PowerPoint</vt:lpstr>
      <vt:lpstr>366 100 человек (2012)</vt:lpstr>
      <vt:lpstr> БЕЛЫЙ  ГОРОД.</vt:lpstr>
      <vt:lpstr>ПАМЯТНИКИ.  </vt:lpstr>
      <vt:lpstr>Презентация PowerPoint</vt:lpstr>
      <vt:lpstr> МУЗЕИ.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Был основан                11сентября 1591года.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БЕЛГОРОД</dc:title>
  <dc:creator>Данил</dc:creator>
  <cp:lastModifiedBy>Данил</cp:lastModifiedBy>
  <cp:revision>13</cp:revision>
  <dcterms:created xsi:type="dcterms:W3CDTF">2012-12-15T15:42:57Z</dcterms:created>
  <dcterms:modified xsi:type="dcterms:W3CDTF">2012-12-16T10:42:34Z</dcterms:modified>
</cp:coreProperties>
</file>