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5" r:id="rId5"/>
    <p:sldId id="266" r:id="rId6"/>
    <p:sldId id="267" r:id="rId7"/>
    <p:sldId id="264" r:id="rId8"/>
    <p:sldId id="259" r:id="rId9"/>
    <p:sldId id="263" r:id="rId10"/>
    <p:sldId id="262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589B-76F9-4830-8925-520B110EE55C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46C7-D07C-4DFE-8126-9E0A49E7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d791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3977"/>
            <a:ext cx="8501122" cy="6246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Дикие животные и их детеныши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15304" cy="1900254"/>
          </a:xfrm>
        </p:spPr>
        <p:txBody>
          <a:bodyPr>
            <a:normAutofit lnSpcReduction="10000"/>
          </a:bodyPr>
          <a:lstStyle/>
          <a:p>
            <a:pPr marL="342900" lvl="0" indent="-342900" algn="l"/>
            <a:endParaRPr lang="ru-RU" sz="2200" dirty="0" smtClean="0">
              <a:solidFill>
                <a:prstClr val="black"/>
              </a:solidFill>
            </a:endParaRPr>
          </a:p>
          <a:p>
            <a:pPr marL="342900" lvl="0" indent="-342900" algn="l"/>
            <a:endParaRPr lang="ru-RU" sz="2200" dirty="0">
              <a:solidFill>
                <a:prstClr val="black"/>
              </a:solidFill>
            </a:endParaRPr>
          </a:p>
          <a:p>
            <a:pPr marL="342900" lvl="0" indent="-342900" algn="l"/>
            <a:r>
              <a:rPr lang="ru-RU" sz="2200" b="1" dirty="0" smtClean="0">
                <a:solidFill>
                  <a:prstClr val="black"/>
                </a:solidFill>
              </a:rPr>
              <a:t>Презентацию </a:t>
            </a:r>
            <a:r>
              <a:rPr lang="ru-RU" sz="2200" b="1" dirty="0">
                <a:solidFill>
                  <a:prstClr val="black"/>
                </a:solidFill>
              </a:rPr>
              <a:t>составила:</a:t>
            </a:r>
          </a:p>
          <a:p>
            <a:pPr marL="342900" lvl="0" indent="-342900" algn="l"/>
            <a:r>
              <a:rPr lang="ru-RU" sz="2200" b="1" dirty="0">
                <a:solidFill>
                  <a:prstClr val="black"/>
                </a:solidFill>
              </a:rPr>
              <a:t>Воспитатель Николаева В.В.</a:t>
            </a:r>
          </a:p>
          <a:p>
            <a:pPr marL="342900" lvl="0" indent="-342900" algn="l"/>
            <a:r>
              <a:rPr lang="ru-RU" sz="2200" b="1" dirty="0">
                <a:solidFill>
                  <a:prstClr val="black"/>
                </a:solidFill>
              </a:rPr>
              <a:t>ГБДОУ №19 Красногвардейского </a:t>
            </a:r>
            <a:r>
              <a:rPr lang="ru-RU" sz="2200" b="1" dirty="0" smtClean="0">
                <a:solidFill>
                  <a:prstClr val="black"/>
                </a:solidFill>
              </a:rPr>
              <a:t>района, </a:t>
            </a:r>
            <a:r>
              <a:rPr lang="ru-RU" sz="2200" b="1" dirty="0" smtClean="0">
                <a:solidFill>
                  <a:prstClr val="black"/>
                </a:solidFill>
              </a:rPr>
              <a:t>г.Санкт-Петербурга</a:t>
            </a:r>
            <a:endParaRPr lang="ru-RU" sz="22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qwSp0XVC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14290"/>
            <a:ext cx="2885598" cy="3286148"/>
          </a:xfrm>
          <a:prstGeom prst="rect">
            <a:avLst/>
          </a:prstGeom>
        </p:spPr>
      </p:pic>
      <p:pic>
        <p:nvPicPr>
          <p:cNvPr id="2" name="Рисунок 1" descr="8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286124"/>
            <a:ext cx="4357686" cy="3231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34290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Кабан </a:t>
            </a:r>
            <a:r>
              <a:rPr lang="ru-RU" sz="2400" dirty="0"/>
              <a:t>похож на хрюшку: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такой же </a:t>
            </a:r>
            <a:r>
              <a:rPr lang="ru-RU" sz="2400" dirty="0" err="1"/>
              <a:t>пятачек</a:t>
            </a:r>
            <a:r>
              <a:rPr lang="ru-RU" sz="2400" dirty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копытца, спинка, ушки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хвостик как </a:t>
            </a:r>
            <a:r>
              <a:rPr lang="ru-RU" sz="2400" dirty="0" err="1"/>
              <a:t>крючек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Представьте: свинка в шубе,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клыки под пятаком...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кабана лесного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узнаете легко.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_-262340_117139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571480"/>
            <a:ext cx="4848225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321471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Протоптал </a:t>
            </a:r>
            <a:r>
              <a:rPr lang="ru-RU" sz="2400" dirty="0"/>
              <a:t>немало стёжек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По лесам колючий ёжик.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Он трудился не напрасно-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Делал на зиму запасы.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Пусть морозы не страшат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Ни ежиху, ни ежат!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ver-p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428604"/>
            <a:ext cx="4520588" cy="5871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Бобры добры, бобры умны.</a:t>
            </a:r>
            <a:br>
              <a:rPr lang="ru-RU" sz="2400" dirty="0" smtClean="0"/>
            </a:br>
            <a:r>
              <a:rPr lang="ru-RU" sz="2400" dirty="0" smtClean="0"/>
              <a:t>Строители и плотники.</a:t>
            </a:r>
            <a:br>
              <a:rPr lang="ru-RU" sz="2400" dirty="0" smtClean="0"/>
            </a:br>
            <a:r>
              <a:rPr lang="ru-RU" sz="2400" dirty="0" smtClean="0"/>
              <a:t>Среди зверей они слывут</a:t>
            </a:r>
            <a:br>
              <a:rPr lang="ru-RU" sz="2400" dirty="0" smtClean="0"/>
            </a:br>
            <a:r>
              <a:rPr lang="ru-RU" sz="2400" dirty="0" smtClean="0"/>
              <a:t>Как лучшие работники.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щедры и как мудры</a:t>
            </a:r>
            <a:br>
              <a:rPr lang="ru-RU" sz="2400" dirty="0" smtClean="0"/>
            </a:br>
            <a:r>
              <a:rPr lang="ru-RU" sz="2400" dirty="0" smtClean="0"/>
              <a:t>Эти добрые бобры -</a:t>
            </a:r>
            <a:br>
              <a:rPr lang="ru-RU" sz="2400" dirty="0" smtClean="0"/>
            </a:br>
            <a:r>
              <a:rPr lang="ru-RU" sz="2400" dirty="0" smtClean="0"/>
              <a:t>Строят хатки, чтоб ребяткам</a:t>
            </a:r>
            <a:br>
              <a:rPr lang="ru-RU" sz="2400" dirty="0" smtClean="0"/>
            </a:br>
            <a:r>
              <a:rPr lang="ru-RU" sz="2400" dirty="0" smtClean="0"/>
              <a:t>Место было для игры.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a_barsu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071546"/>
            <a:ext cx="4961094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3357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Встанет за полночь барсук,</a:t>
            </a:r>
            <a:br>
              <a:rPr lang="ru-RU" sz="2400" dirty="0" smtClean="0"/>
            </a:br>
            <a:r>
              <a:rPr lang="ru-RU" sz="2400" dirty="0" smtClean="0"/>
              <a:t>Обойдёт свой дом вокруг.</a:t>
            </a:r>
            <a:br>
              <a:rPr lang="ru-RU" sz="2400" dirty="0" smtClean="0"/>
            </a:br>
            <a:r>
              <a:rPr lang="ru-RU" sz="2400" dirty="0" smtClean="0"/>
              <a:t>Тонкий нюх и острый глаз,</a:t>
            </a:r>
            <a:br>
              <a:rPr lang="ru-RU" sz="2400" dirty="0" smtClean="0"/>
            </a:br>
            <a:r>
              <a:rPr lang="ru-RU" sz="2400" dirty="0" smtClean="0"/>
              <a:t>Наступил охоты час.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94890931160569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286256"/>
            <a:ext cx="3376539" cy="2286016"/>
          </a:xfrm>
          <a:prstGeom prst="rect">
            <a:avLst/>
          </a:prstGeom>
        </p:spPr>
      </p:pic>
      <p:pic>
        <p:nvPicPr>
          <p:cNvPr id="2" name="Рисунок 1" descr="0d1b4f811cc37dd463fa8ee67724a7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85728"/>
            <a:ext cx="2095504" cy="3143256"/>
          </a:xfrm>
          <a:prstGeom prst="rect">
            <a:avLst/>
          </a:prstGeom>
        </p:spPr>
      </p:pic>
      <p:pic>
        <p:nvPicPr>
          <p:cNvPr id="3" name="Рисунок 2" descr="8p1z_ova_tilkisi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571876"/>
            <a:ext cx="3333339" cy="2571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5929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Дикие животные – это животные, которые живут в лесу, сами о себе заботятся, сами добывают себе еду.</a:t>
            </a:r>
            <a:endParaRPr lang="ru-RU" sz="3200" dirty="0"/>
          </a:p>
        </p:txBody>
      </p:sp>
      <p:pic>
        <p:nvPicPr>
          <p:cNvPr id="6" name="Рисунок 5" descr="1293629437_x2dyjy4kqt3r6x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786058"/>
            <a:ext cx="2287159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b046686d3185f906904fae0ccd24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174" y="500042"/>
            <a:ext cx="4643470" cy="500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32861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лесу недолго до беды,</a:t>
            </a:r>
            <a:br>
              <a:rPr lang="ru-RU" sz="2400" dirty="0"/>
            </a:br>
            <a:r>
              <a:rPr lang="ru-RU" sz="2400" dirty="0"/>
              <a:t>Но заяц - не простак.</a:t>
            </a:r>
            <a:br>
              <a:rPr lang="ru-RU" sz="2400" dirty="0"/>
            </a:br>
            <a:r>
              <a:rPr lang="ru-RU" sz="2400" dirty="0"/>
              <a:t>Умей запутывать следы -</a:t>
            </a:r>
            <a:br>
              <a:rPr lang="ru-RU" sz="2400" dirty="0"/>
            </a:br>
            <a:r>
              <a:rPr lang="ru-RU" sz="2400" dirty="0"/>
              <a:t>Вот так!</a:t>
            </a:r>
            <a:br>
              <a:rPr lang="ru-RU" sz="2400" dirty="0"/>
            </a:br>
            <a:r>
              <a:rPr lang="ru-RU" sz="2400" dirty="0"/>
              <a:t>Туда, сюда петляет след,</a:t>
            </a:r>
            <a:br>
              <a:rPr lang="ru-RU" sz="2400" dirty="0"/>
            </a:br>
            <a:r>
              <a:rPr lang="ru-RU" sz="2400" dirty="0"/>
              <a:t>Вперёд, назад и вбок.</a:t>
            </a:r>
            <a:br>
              <a:rPr lang="ru-RU" sz="2400" dirty="0"/>
            </a:br>
            <a:r>
              <a:rPr lang="ru-RU" sz="2400" dirty="0"/>
              <a:t>Где заяц был, там зайца нет.</a:t>
            </a:r>
            <a:br>
              <a:rPr lang="ru-RU" sz="2400" dirty="0"/>
            </a:br>
            <a:r>
              <a:rPr lang="ru-RU" sz="2400" dirty="0"/>
              <a:t>Прыг-скок!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c8b2d8adc09032ce0c84e13cf904a9a_84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28604"/>
            <a:ext cx="4335366" cy="5010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371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Выбегают пять волчат -</a:t>
            </a:r>
            <a:br>
              <a:rPr lang="ru-RU" sz="2400" dirty="0" smtClean="0"/>
            </a:br>
            <a:r>
              <a:rPr lang="ru-RU" sz="2400" dirty="0" smtClean="0"/>
              <a:t>Страсти!</a:t>
            </a:r>
            <a:br>
              <a:rPr lang="ru-RU" sz="2400" dirty="0" smtClean="0"/>
            </a:br>
            <a:r>
              <a:rPr lang="ru-RU" sz="2400" dirty="0" smtClean="0"/>
              <a:t>Зубы острые торчат</a:t>
            </a:r>
            <a:br>
              <a:rPr lang="ru-RU" sz="2400" dirty="0" smtClean="0"/>
            </a:br>
            <a:r>
              <a:rPr lang="ru-RU" sz="2400" dirty="0" smtClean="0"/>
              <a:t>В пасти.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Нападут со всех сторон</a:t>
            </a:r>
            <a:br>
              <a:rPr lang="ru-RU" sz="2400" dirty="0" smtClean="0"/>
            </a:br>
            <a:r>
              <a:rPr lang="ru-RU" sz="2400" dirty="0" smtClean="0"/>
              <a:t>Молча.</a:t>
            </a:r>
            <a:br>
              <a:rPr lang="ru-RU" sz="2400" dirty="0" smtClean="0"/>
            </a:br>
            <a:r>
              <a:rPr lang="ru-RU" sz="2400" dirty="0" smtClean="0"/>
              <a:t>Уж такой у них закон</a:t>
            </a:r>
            <a:br>
              <a:rPr lang="ru-RU" sz="2400" dirty="0" smtClean="0"/>
            </a:br>
            <a:r>
              <a:rPr lang="ru-RU" sz="2400" dirty="0" smtClean="0"/>
              <a:t>Волчий.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Им бы только поскорей</a:t>
            </a:r>
            <a:br>
              <a:rPr lang="ru-RU" sz="2400" dirty="0" smtClean="0"/>
            </a:br>
            <a:r>
              <a:rPr lang="ru-RU" sz="2400" dirty="0" smtClean="0"/>
              <a:t>Драться.</a:t>
            </a:r>
            <a:br>
              <a:rPr lang="ru-RU" sz="2400" dirty="0" smtClean="0"/>
            </a:br>
            <a:r>
              <a:rPr lang="ru-RU" sz="2400" dirty="0" smtClean="0"/>
              <a:t>Не люблю таких зверей,</a:t>
            </a:r>
            <a:br>
              <a:rPr lang="ru-RU" sz="2400" dirty="0" smtClean="0"/>
            </a:br>
            <a:r>
              <a:rPr lang="ru-RU" sz="2400" dirty="0" smtClean="0"/>
              <a:t>Братцы!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apaper_vulpe-cu-p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571480"/>
            <a:ext cx="3940352" cy="542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41434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Папа </a:t>
            </a:r>
            <a:r>
              <a:rPr lang="ru-RU" sz="2400" dirty="0"/>
              <a:t>– лис, лисица – мама,</a:t>
            </a:r>
            <a:br>
              <a:rPr lang="ru-RU" sz="2400" dirty="0"/>
            </a:br>
            <a:r>
              <a:rPr lang="ru-RU" sz="2400" dirty="0"/>
              <a:t>Дом – нора у них, не яма.</a:t>
            </a:r>
            <a:br>
              <a:rPr lang="ru-RU" sz="2400" dirty="0"/>
            </a:br>
            <a:r>
              <a:rPr lang="ru-RU" sz="2400" dirty="0"/>
              <a:t>Там темно и тесновато,</a:t>
            </a:r>
            <a:br>
              <a:rPr lang="ru-RU" sz="2400" dirty="0"/>
            </a:br>
            <a:r>
              <a:rPr lang="ru-RU" sz="2400" dirty="0"/>
              <a:t>Но зато всегда лисята</a:t>
            </a:r>
            <a:br>
              <a:rPr lang="ru-RU" sz="2400" dirty="0"/>
            </a:br>
            <a:r>
              <a:rPr lang="ru-RU" sz="2400" dirty="0"/>
              <a:t>В безопасности резвятся,</a:t>
            </a:r>
            <a:br>
              <a:rPr lang="ru-RU" sz="2400" dirty="0"/>
            </a:br>
            <a:r>
              <a:rPr lang="ru-RU" sz="2400" dirty="0"/>
              <a:t>Деткам некого боятся.</a:t>
            </a:r>
            <a:br>
              <a:rPr lang="ru-RU" sz="2400" dirty="0"/>
            </a:br>
            <a:r>
              <a:rPr lang="ru-RU" sz="2400" dirty="0"/>
              <a:t>Если страшно детворе,</a:t>
            </a:r>
            <a:br>
              <a:rPr lang="ru-RU" sz="2400" dirty="0"/>
            </a:br>
            <a:r>
              <a:rPr lang="ru-RU" sz="2400" dirty="0"/>
              <a:t>Быстро спрячутся в норе.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rman-bear-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00042"/>
            <a:ext cx="4698665" cy="536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Зиму </a:t>
            </a:r>
            <a:r>
              <a:rPr lang="ru-RU" sz="2400" dirty="0"/>
              <a:t>он проспал в берлоге,</a:t>
            </a:r>
            <a:br>
              <a:rPr lang="ru-RU" sz="2400" dirty="0"/>
            </a:br>
            <a:r>
              <a:rPr lang="ru-RU" sz="2400" dirty="0"/>
              <a:t>Он не бегал по дороге.</a:t>
            </a:r>
            <a:br>
              <a:rPr lang="ru-RU" sz="2400" dirty="0"/>
            </a:br>
            <a:r>
              <a:rPr lang="ru-RU" sz="2400" dirty="0"/>
              <a:t>Лапу он свою сосал.</a:t>
            </a:r>
            <a:br>
              <a:rPr lang="ru-RU" sz="2400" dirty="0"/>
            </a:br>
            <a:r>
              <a:rPr lang="ru-RU" sz="2400" dirty="0"/>
              <a:t>Жир от холода спасал.</a:t>
            </a:r>
            <a:br>
              <a:rPr lang="ru-RU" sz="2400" dirty="0"/>
            </a:br>
            <a:r>
              <a:rPr lang="ru-RU" sz="2400" dirty="0" err="1"/>
              <a:t>Наверху-белым-бело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А у мишки здесь тепло.</a:t>
            </a:r>
            <a:br>
              <a:rPr lang="ru-RU" sz="2400" dirty="0"/>
            </a:br>
            <a:r>
              <a:rPr lang="ru-RU" sz="2400" dirty="0"/>
              <a:t>С боку на бок повернется,</a:t>
            </a:r>
            <a:br>
              <a:rPr lang="ru-RU" sz="2400" dirty="0"/>
            </a:br>
            <a:r>
              <a:rPr lang="ru-RU" sz="2400" dirty="0"/>
              <a:t>Поворчит и улыбнется...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786190"/>
            <a:ext cx="3509956" cy="2726618"/>
          </a:xfrm>
          <a:prstGeom prst="rect">
            <a:avLst/>
          </a:prstGeom>
        </p:spPr>
      </p:pic>
      <p:pic>
        <p:nvPicPr>
          <p:cNvPr id="2" name="Рисунок 1" descr="Bankoboev_Ru_los_so_svoim_losenk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66"/>
            <a:ext cx="4048127" cy="3465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642919"/>
            <a:ext cx="400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Лось</a:t>
            </a:r>
            <a:r>
              <a:rPr lang="ru-RU" sz="2400" dirty="0"/>
              <a:t>  шагает по  дубраве: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Треск и шум стоит вокруг.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Столько  шума, чтобы знали: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"Не стреляйте, я ваш друг!"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 заповеднике сохатый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Не боится никого.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Он, конечно же, рогатый,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Но рога-то для чего?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По секрету между нами: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Если кто-то нападет,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Напугает он рогами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тихонечко уйдет.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sktopwallpapers_org_ua-20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286124"/>
            <a:ext cx="3016254" cy="3282624"/>
          </a:xfrm>
          <a:prstGeom prst="rect">
            <a:avLst/>
          </a:prstGeom>
        </p:spPr>
      </p:pic>
      <p:pic>
        <p:nvPicPr>
          <p:cNvPr id="2" name="Рисунок 1" descr="-2_1_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28604"/>
            <a:ext cx="3235266" cy="343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35719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Вот — ленивый оленёнок,</a:t>
            </a:r>
            <a:br>
              <a:rPr lang="ru-RU" sz="2400" dirty="0"/>
            </a:br>
            <a:r>
              <a:rPr lang="ru-RU" sz="2400" dirty="0"/>
              <a:t>Долговязый, неуклюжий</a:t>
            </a:r>
            <a:br>
              <a:rPr lang="ru-RU" sz="2400" dirty="0"/>
            </a:br>
            <a:r>
              <a:rPr lang="ru-RU" sz="2400" dirty="0"/>
              <a:t>Он взирает удивлённо</a:t>
            </a:r>
            <a:br>
              <a:rPr lang="ru-RU" sz="2400" dirty="0"/>
            </a:br>
            <a:r>
              <a:rPr lang="ru-RU" sz="2400" dirty="0"/>
              <a:t>И не пьёт воды из лужи,</a:t>
            </a:r>
            <a:br>
              <a:rPr lang="ru-RU" sz="2400" dirty="0"/>
            </a:br>
            <a:r>
              <a:rPr lang="ru-RU" sz="2400" dirty="0"/>
              <a:t>Он не скачет, не играет,</a:t>
            </a:r>
            <a:br>
              <a:rPr lang="ru-RU" sz="2400" dirty="0"/>
            </a:br>
            <a:r>
              <a:rPr lang="ru-RU" sz="2400" dirty="0"/>
              <a:t>И травинку не жуёт,</a:t>
            </a:r>
            <a:br>
              <a:rPr lang="ru-RU" sz="2400" dirty="0"/>
            </a:br>
            <a:r>
              <a:rPr lang="ru-RU" sz="2400" dirty="0"/>
              <a:t>Лишь настойчиво толкает</a:t>
            </a:r>
            <a:br>
              <a:rPr lang="ru-RU" sz="2400" dirty="0"/>
            </a:br>
            <a:r>
              <a:rPr lang="ru-RU" sz="2400" dirty="0"/>
              <a:t>Маму мордочкой в живот:</a:t>
            </a:r>
            <a:br>
              <a:rPr lang="ru-RU" sz="2400" dirty="0"/>
            </a:br>
            <a:r>
              <a:rPr lang="ru-RU" sz="2400" dirty="0"/>
              <a:t>— Дай мне, мама, поскорее</a:t>
            </a:r>
            <a:br>
              <a:rPr lang="ru-RU" sz="2400" dirty="0"/>
            </a:br>
            <a:r>
              <a:rPr lang="ru-RU" sz="2400" dirty="0"/>
              <a:t>Два-три литра молока!</a:t>
            </a:r>
            <a:br>
              <a:rPr lang="ru-RU" sz="2400" dirty="0"/>
            </a:br>
            <a:r>
              <a:rPr lang="ru-RU" sz="2400" dirty="0"/>
              <a:t>Ведь родился на заре я —</a:t>
            </a:r>
            <a:br>
              <a:rPr lang="ru-RU" sz="2400" dirty="0"/>
            </a:br>
            <a:r>
              <a:rPr lang="ru-RU" sz="2400" dirty="0"/>
              <a:t>Мне травы нельзя пока!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ivitniy_mir1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643182"/>
            <a:ext cx="3762919" cy="3724285"/>
          </a:xfrm>
          <a:prstGeom prst="rect">
            <a:avLst/>
          </a:prstGeom>
        </p:spPr>
      </p:pic>
      <p:pic>
        <p:nvPicPr>
          <p:cNvPr id="2" name="Рисунок 1" descr="98697242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28604"/>
            <a:ext cx="2330737" cy="270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30003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Скачет </a:t>
            </a:r>
            <a:r>
              <a:rPr lang="ru-RU" sz="2400" dirty="0"/>
              <a:t>белочка по веткам.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Соберёт орешки деткам.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Все бельчата-сладкоежки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Обожают грызть орешки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94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Дикие животные и их детеныши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и их детеныши</dc:title>
  <dc:creator>Вика</dc:creator>
  <cp:lastModifiedBy>Вика</cp:lastModifiedBy>
  <cp:revision>7</cp:revision>
  <dcterms:created xsi:type="dcterms:W3CDTF">2013-11-30T16:13:02Z</dcterms:created>
  <dcterms:modified xsi:type="dcterms:W3CDTF">2013-11-30T17:28:31Z</dcterms:modified>
</cp:coreProperties>
</file>