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2" r:id="rId3"/>
    <p:sldId id="263" r:id="rId4"/>
    <p:sldId id="256" r:id="rId5"/>
    <p:sldId id="258" r:id="rId6"/>
    <p:sldId id="261" r:id="rId7"/>
    <p:sldId id="260" r:id="rId8"/>
    <p:sldId id="269" r:id="rId9"/>
    <p:sldId id="268" r:id="rId10"/>
    <p:sldId id="267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564904"/>
            <a:ext cx="1143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4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249289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3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249289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2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249289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5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2492896"/>
            <a:ext cx="642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1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725144"/>
            <a:ext cx="2448272" cy="185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653136"/>
            <a:ext cx="2554751" cy="192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99592" y="2708920"/>
            <a:ext cx="2304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 + 2  = 7</a:t>
            </a:r>
          </a:p>
          <a:p>
            <a:r>
              <a:rPr lang="ru-RU" sz="3200" b="1" dirty="0" smtClean="0"/>
              <a:t>3 + 1 = 5</a:t>
            </a:r>
          </a:p>
          <a:p>
            <a:r>
              <a:rPr lang="ru-RU" sz="3200" b="1" dirty="0" smtClean="0"/>
              <a:t>3 + 4 = 7</a:t>
            </a:r>
          </a:p>
          <a:p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2708920"/>
            <a:ext cx="21916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 – 1 - 1 = 3</a:t>
            </a:r>
          </a:p>
          <a:p>
            <a:r>
              <a:rPr lang="ru-RU" sz="3200" b="1" dirty="0" smtClean="0"/>
              <a:t>2 + 3 – 3 = 3</a:t>
            </a:r>
          </a:p>
          <a:p>
            <a:r>
              <a:rPr lang="ru-RU" sz="3200" b="1" dirty="0" smtClean="0"/>
              <a:t>6 – 1 + 2 = 7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2636912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 </a:t>
            </a:r>
            <a:r>
              <a:rPr lang="en-US" sz="3200" b="1" dirty="0" smtClean="0"/>
              <a:t> &lt;    6</a:t>
            </a:r>
          </a:p>
          <a:p>
            <a:r>
              <a:rPr lang="en-US" sz="3200" b="1" dirty="0" smtClean="0"/>
              <a:t>7  &lt;    6</a:t>
            </a:r>
          </a:p>
          <a:p>
            <a:r>
              <a:rPr lang="en-US" sz="3200" b="1" dirty="0" smtClean="0"/>
              <a:t>5  &gt;    6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2708920"/>
            <a:ext cx="7553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/  6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/ 4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3140968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/ 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3140968"/>
            <a:ext cx="938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/ &gt;   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/ &lt;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548680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Задание в группе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«Найди ошибку»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Picture 2" descr="в групп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60648"/>
            <a:ext cx="3168352" cy="236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333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836712"/>
            <a:ext cx="592935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47864" y="5661248"/>
            <a:ext cx="2202527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радуга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539552" y="1268760"/>
            <a:ext cx="8064896" cy="3600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060848"/>
            <a:ext cx="72008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«Число и цифра 7»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7607" y="5341858"/>
            <a:ext cx="2366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dirty="0" smtClean="0"/>
              <a:t>Учитель: </a:t>
            </a:r>
          </a:p>
          <a:p>
            <a:pPr algn="r"/>
            <a:r>
              <a:rPr lang="ru-RU" sz="2400" b="1" dirty="0" smtClean="0"/>
              <a:t>Афанасьева Н.В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714752"/>
            <a:ext cx="4357718" cy="29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33056"/>
            <a:ext cx="2000264" cy="209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196752"/>
            <a:ext cx="178595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snow-white-seven-dwarfs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357166"/>
            <a:ext cx="4932157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928670"/>
            <a:ext cx="3929090" cy="48577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0" b="1" dirty="0" smtClean="0"/>
              <a:t>7</a:t>
            </a:r>
            <a:endParaRPr lang="ru-RU" sz="30000" b="1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2857520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2819400" y="1143000"/>
            <a:ext cx="2667000" cy="304800"/>
          </a:xfrm>
          <a:custGeom>
            <a:avLst/>
            <a:gdLst/>
            <a:ahLst/>
            <a:cxnLst>
              <a:cxn ang="0">
                <a:pos x="0" y="264"/>
              </a:cxn>
              <a:cxn ang="0">
                <a:pos x="144" y="120"/>
              </a:cxn>
              <a:cxn ang="0">
                <a:pos x="384" y="24"/>
              </a:cxn>
              <a:cxn ang="0">
                <a:pos x="624" y="72"/>
              </a:cxn>
              <a:cxn ang="0">
                <a:pos x="912" y="216"/>
              </a:cxn>
              <a:cxn ang="0">
                <a:pos x="1104" y="264"/>
              </a:cxn>
              <a:cxn ang="0">
                <a:pos x="1296" y="216"/>
              </a:cxn>
              <a:cxn ang="0">
                <a:pos x="1680" y="24"/>
              </a:cxn>
              <a:cxn ang="0">
                <a:pos x="1584" y="72"/>
              </a:cxn>
              <a:cxn ang="0">
                <a:pos x="1632" y="72"/>
              </a:cxn>
            </a:cxnLst>
            <a:rect l="0" t="0" r="r" b="b"/>
            <a:pathLst>
              <a:path w="1728" h="264">
                <a:moveTo>
                  <a:pt x="0" y="264"/>
                </a:moveTo>
                <a:cubicBezTo>
                  <a:pt x="40" y="212"/>
                  <a:pt x="80" y="160"/>
                  <a:pt x="144" y="120"/>
                </a:cubicBezTo>
                <a:cubicBezTo>
                  <a:pt x="208" y="80"/>
                  <a:pt x="304" y="32"/>
                  <a:pt x="384" y="24"/>
                </a:cubicBezTo>
                <a:cubicBezTo>
                  <a:pt x="464" y="16"/>
                  <a:pt x="536" y="40"/>
                  <a:pt x="624" y="72"/>
                </a:cubicBezTo>
                <a:cubicBezTo>
                  <a:pt x="712" y="104"/>
                  <a:pt x="832" y="184"/>
                  <a:pt x="912" y="216"/>
                </a:cubicBezTo>
                <a:cubicBezTo>
                  <a:pt x="992" y="248"/>
                  <a:pt x="1040" y="264"/>
                  <a:pt x="1104" y="264"/>
                </a:cubicBezTo>
                <a:cubicBezTo>
                  <a:pt x="1168" y="264"/>
                  <a:pt x="1200" y="256"/>
                  <a:pt x="1296" y="216"/>
                </a:cubicBezTo>
                <a:cubicBezTo>
                  <a:pt x="1392" y="176"/>
                  <a:pt x="1632" y="48"/>
                  <a:pt x="1680" y="24"/>
                </a:cubicBezTo>
                <a:cubicBezTo>
                  <a:pt x="1728" y="0"/>
                  <a:pt x="1592" y="64"/>
                  <a:pt x="1584" y="72"/>
                </a:cubicBezTo>
                <a:cubicBezTo>
                  <a:pt x="1576" y="80"/>
                  <a:pt x="1624" y="72"/>
                  <a:pt x="1632" y="72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3124200" y="1219200"/>
            <a:ext cx="2286000" cy="4648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581400" y="3733800"/>
            <a:ext cx="12954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743200" y="13716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1958975" y="98425"/>
            <a:ext cx="387350" cy="1714500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24944"/>
            <a:ext cx="2016224" cy="17258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14183E-6 C 0.0092 -0.00947 0.01857 -0.01894 0.03107 -0.02425 C 0.04357 -0.02956 0.05868 -0.03441 0.07465 -0.03187 C 0.09062 -0.02933 0.11059 -0.01709 0.12673 -0.00947 C 0.14288 -0.00184 0.15902 0.01109 0.17187 0.01317 C 0.18472 0.01525 0.18628 0.01063 0.20416 0.0037 C 0.22204 -0.00323 0.26736 -0.02471 0.27881 -0.02818 C 0.29027 -0.03164 0.27777 -0.02818 0.27326 -0.01686 C 0.26875 -0.00554 0.29322 -0.07253 0.25208 0.03927 C 0.21093 0.15131 0.06423 0.55256 0.02673 0.65466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8125 0.33812 L 0.23125 0.33812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112474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Задание  № 1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2097850" cy="158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27584" y="2708920"/>
            <a:ext cx="15841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6 + 1 = 7</a:t>
            </a:r>
          </a:p>
          <a:p>
            <a:r>
              <a:rPr lang="ru-RU" sz="3200" b="1" dirty="0" smtClean="0"/>
              <a:t>1 + 6 =</a:t>
            </a:r>
          </a:p>
          <a:p>
            <a:r>
              <a:rPr lang="ru-RU" sz="3200" b="1" dirty="0" smtClean="0"/>
              <a:t>7 – 6 =</a:t>
            </a:r>
          </a:p>
          <a:p>
            <a:r>
              <a:rPr lang="ru-RU" sz="3200" b="1" dirty="0" smtClean="0"/>
              <a:t>7 – 1 =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780928"/>
            <a:ext cx="14895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 + 2  =</a:t>
            </a:r>
          </a:p>
          <a:p>
            <a:r>
              <a:rPr lang="ru-RU" sz="3200" b="1" dirty="0" smtClean="0"/>
              <a:t>    +    =</a:t>
            </a:r>
          </a:p>
          <a:p>
            <a:r>
              <a:rPr lang="ru-RU" sz="3200" b="1" dirty="0" smtClean="0"/>
              <a:t>7 - 2  = </a:t>
            </a:r>
          </a:p>
          <a:p>
            <a:r>
              <a:rPr lang="ru-RU" sz="3200" b="1" dirty="0" smtClean="0"/>
              <a:t>   -      = 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2780928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 + 3 =</a:t>
            </a:r>
          </a:p>
          <a:p>
            <a:r>
              <a:rPr lang="ru-RU" sz="3200" b="1" dirty="0" smtClean="0"/>
              <a:t>    +    =</a:t>
            </a:r>
          </a:p>
          <a:p>
            <a:r>
              <a:rPr lang="ru-RU" sz="3200" b="1" dirty="0" smtClean="0"/>
              <a:t>     -    =</a:t>
            </a:r>
          </a:p>
          <a:p>
            <a:r>
              <a:rPr lang="ru-RU" sz="3200" b="1" dirty="0" smtClean="0"/>
              <a:t>     -    = 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3212976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6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2780928"/>
            <a:ext cx="20882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7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2     5     7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      5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7   5       2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780928"/>
            <a:ext cx="2592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       7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3    4     7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7    3     4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7    4     3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ад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4967" b="4857"/>
          <a:stretch>
            <a:fillRect/>
          </a:stretch>
        </p:blipFill>
        <p:spPr bwMode="auto">
          <a:xfrm>
            <a:off x="467544" y="1052736"/>
            <a:ext cx="1060450" cy="1296987"/>
          </a:xfrm>
          <a:prstGeom prst="rect">
            <a:avLst/>
          </a:prstGeom>
          <a:solidFill>
            <a:srgbClr val="00B05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3075" name="Picture 3" descr="удивлен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564904"/>
            <a:ext cx="1087438" cy="1265238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pic>
        <p:nvPicPr>
          <p:cNvPr id="3076" name="Picture 4" descr="печ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-7042"/>
          <a:stretch>
            <a:fillRect/>
          </a:stretch>
        </p:blipFill>
        <p:spPr bwMode="auto">
          <a:xfrm>
            <a:off x="467544" y="4149080"/>
            <a:ext cx="1085850" cy="1246188"/>
          </a:xfrm>
          <a:prstGeom prst="rect">
            <a:avLst/>
          </a:prstGeom>
          <a:solidFill>
            <a:srgbClr val="FF0000"/>
          </a:solidFill>
          <a:ln w="57150" cmpd="thickThin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07704" y="1124744"/>
            <a:ext cx="69847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Bookman Old Style" pitchFamily="18" charset="0"/>
              </a:rPr>
              <a:t>Урок </a:t>
            </a:r>
            <a:r>
              <a:rPr lang="ru-RU" sz="2400" b="1" i="1" dirty="0">
                <a:latin typeface="Bookman Old Style" pitchFamily="18" charset="0"/>
              </a:rPr>
              <a:t>прошёл для вас плодотворно, с пользой. Вы научились и можете помочь другим.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835696" y="2492896"/>
            <a:ext cx="6912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Bookman Old Style" pitchFamily="18" charset="0"/>
              </a:rPr>
              <a:t>Вы </a:t>
            </a:r>
            <a:r>
              <a:rPr lang="ru-RU" sz="2400" b="1" i="1" dirty="0" smtClean="0">
                <a:latin typeface="Bookman Old Style" pitchFamily="18" charset="0"/>
              </a:rPr>
              <a:t>научились </a:t>
            </a:r>
            <a:r>
              <a:rPr lang="ru-RU" sz="2400" b="1" i="1" dirty="0">
                <a:latin typeface="Bookman Old Style" pitchFamily="18" charset="0"/>
              </a:rPr>
              <a:t>применять полученные знания, но вам ещё нужна помощь.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907704" y="4149080"/>
            <a:ext cx="63357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Вам было </a:t>
            </a:r>
            <a:r>
              <a:rPr lang="ru-RU" sz="2400" b="1" i="1" dirty="0">
                <a:latin typeface="Bookman Old Style" pitchFamily="18" charset="0"/>
              </a:rPr>
              <a:t>трудно </a:t>
            </a:r>
            <a:endParaRPr lang="ru-RU" sz="2400" b="1" i="1" dirty="0" smtClean="0">
              <a:latin typeface="Bookman Old Style" pitchFamily="18" charset="0"/>
            </a:endParaRPr>
          </a:p>
          <a:p>
            <a:r>
              <a:rPr lang="ru-RU" sz="2400" b="1" i="1" dirty="0" smtClean="0">
                <a:latin typeface="Bookman Old Style" pitchFamily="18" charset="0"/>
              </a:rPr>
              <a:t>на </a:t>
            </a:r>
            <a:r>
              <a:rPr lang="ru-RU" sz="2400" b="1" i="1" dirty="0">
                <a:latin typeface="Bookman Old Style" pitchFamily="18" charset="0"/>
              </a:rPr>
              <a:t>уроке.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0"/>
            <a:ext cx="6771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Оцените свою работу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501008"/>
            <a:ext cx="2520280" cy="304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96136" y="213285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Молодцы</a:t>
            </a:r>
            <a:r>
              <a:rPr lang="ru-RU" sz="4000" b="1" dirty="0" smtClean="0">
                <a:solidFill>
                  <a:srgbClr val="C00000"/>
                </a:solidFill>
              </a:rPr>
              <a:t>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4536504" cy="341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snow-white-seven-dwarfs8.jpg"/>
          <p:cNvPicPr>
            <a:picLocks noChangeAspect="1"/>
          </p:cNvPicPr>
          <p:nvPr/>
        </p:nvPicPr>
        <p:blipFill>
          <a:blip r:embed="rId3" cstate="print"/>
          <a:srcRect t="42382" r="2876"/>
          <a:stretch>
            <a:fillRect/>
          </a:stretch>
        </p:blipFill>
        <p:spPr>
          <a:xfrm>
            <a:off x="3275856" y="4581128"/>
            <a:ext cx="4790336" cy="1728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198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Дмитрий</cp:lastModifiedBy>
  <cp:revision>30</cp:revision>
  <dcterms:modified xsi:type="dcterms:W3CDTF">2013-05-12T18:52:36Z</dcterms:modified>
</cp:coreProperties>
</file>