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1" r:id="rId4"/>
    <p:sldId id="262" r:id="rId5"/>
    <p:sldId id="263" r:id="rId6"/>
    <p:sldId id="258" r:id="rId7"/>
    <p:sldId id="259" r:id="rId8"/>
    <p:sldId id="260" r:id="rId9"/>
    <p:sldId id="264" r:id="rId10"/>
  </p:sldIdLst>
  <p:sldSz cx="9144000" cy="6858000" type="screen4x3"/>
  <p:notesSz cx="6858000" cy="9144000"/>
  <p:custShowLst>
    <p:custShow name="Произвольный показ 1" id="0">
      <p:sldLst>
        <p:sld r:id="rId10"/>
      </p:sldLst>
    </p:custShow>
    <p:custShow name="Произвольный показ 2" id="1">
      <p:sldLst>
        <p:sld r:id="rId4"/>
      </p:sldLst>
    </p:custShow>
    <p:custShow name="Произвольный показ 3" id="2">
      <p:sldLst>
        <p:sld r:id="rId5"/>
      </p:sldLst>
    </p:custShow>
    <p:custShow name="Произвольный показ 4" id="3">
      <p:sldLst>
        <p:sld r:id="rId6"/>
      </p:sldLst>
    </p:custShow>
    <p:custShow name="Произвольный показ 5" id="4">
      <p:sldLst>
        <p:sld r:id="rId6"/>
      </p:sldLst>
    </p:custShow>
    <p:custShow name="Произвольный показ 6" id="5">
      <p:sldLst>
        <p:sld r:id="rId7"/>
      </p:sldLst>
    </p:custShow>
    <p:custShow name="Произвольный показ 7" id="6">
      <p:sldLst>
        <p:sld r:id="rId8"/>
      </p:sldLst>
    </p:custShow>
    <p:custShow name="Произвольный показ 8" id="7">
      <p:sldLst>
        <p:sld r:id="rId9"/>
      </p:sldLst>
    </p:custShow>
    <p:custShow name="Произвольный показ 9" id="8">
      <p:sldLst>
        <p:sld r:id="rId10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653E4C7-6E2D-4E80-88D5-0A9565610501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3B99538-015E-4144-8155-64DBFF004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 spokes="8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E4C7-6E2D-4E80-88D5-0A9565610501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9538-015E-4144-8155-64DBFF004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E4C7-6E2D-4E80-88D5-0A9565610501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9538-015E-4144-8155-64DBFF004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653E4C7-6E2D-4E80-88D5-0A9565610501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3B99538-015E-4144-8155-64DBFF0049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653E4C7-6E2D-4E80-88D5-0A9565610501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3B99538-015E-4144-8155-64DBFF004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E4C7-6E2D-4E80-88D5-0A9565610501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9538-015E-4144-8155-64DBFF0049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wheel spokes="8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E4C7-6E2D-4E80-88D5-0A9565610501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9538-015E-4144-8155-64DBFF0049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wheel spokes="8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653E4C7-6E2D-4E80-88D5-0A9565610501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3B99538-015E-4144-8155-64DBFF0049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E4C7-6E2D-4E80-88D5-0A9565610501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9538-015E-4144-8155-64DBFF004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653E4C7-6E2D-4E80-88D5-0A9565610501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3B99538-015E-4144-8155-64DBFF0049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 spokes="8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653E4C7-6E2D-4E80-88D5-0A9565610501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3B99538-015E-4144-8155-64DBFF0049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653E4C7-6E2D-4E80-88D5-0A9565610501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3B99538-015E-4144-8155-64DBFF004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wheel spokes="8"/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35729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ГБОУ СОШ им. В.С.Юдина ОДО №2 «Березка» с.Новый Буян</a:t>
            </a:r>
            <a:br>
              <a:rPr lang="ru-RU" sz="2000" dirty="0" smtClean="0"/>
            </a:br>
            <a:r>
              <a:rPr lang="ru-RU" sz="2000" dirty="0" smtClean="0"/>
              <a:t> м.р. Красноярский Самарской области 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214422"/>
            <a:ext cx="6400800" cy="3500462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Презентация </a:t>
            </a:r>
          </a:p>
          <a:p>
            <a:r>
              <a:rPr lang="ru-RU" sz="5400" dirty="0" smtClean="0">
                <a:solidFill>
                  <a:srgbClr val="7030A0"/>
                </a:solidFill>
              </a:rPr>
              <a:t>«Путешествие в сказку»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Подготовила: воспитатель </a:t>
            </a:r>
            <a:r>
              <a:rPr lang="ru-RU" dirty="0" err="1" smtClean="0">
                <a:solidFill>
                  <a:srgbClr val="002060"/>
                </a:solidFill>
              </a:rPr>
              <a:t>Нуртдинова</a:t>
            </a:r>
            <a:r>
              <a:rPr lang="ru-RU" dirty="0" smtClean="0">
                <a:solidFill>
                  <a:srgbClr val="002060"/>
                </a:solidFill>
              </a:rPr>
              <a:t> Татьяна Анатольевна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1266" name="Picture 2" descr="https://encrypted-tbn1.gstatic.com/images?q=tbn:ANd9GcT2W_Yvcx3t8oacZOkfzuhGPdltSkQ-XIK0QwrLfoCd7n91DcPD9wTJJy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4786322"/>
            <a:ext cx="5214974" cy="207167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1144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://stranakids.ru/wp-content/uploads/2012/12/audio-skazka-kolobok-na-ukrainsk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1540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7573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64" name="Picture 4" descr="Катился колобок по лес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1540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9716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3188" name="Picture 4" descr="https://www.stihi.ru/pics/2014/01/14/49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85828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6859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4210" name="Picture 2" descr="http://900igr.net/datas/literatura/Katilsja-kolobok-po-lesu/0007-007-Katilsja-kolobok-po-les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15404" cy="6858000"/>
          </a:xfrm>
          <a:prstGeom prst="rect">
            <a:avLst/>
          </a:prstGeom>
          <a:noFill/>
        </p:spPr>
      </p:pic>
      <p:pic>
        <p:nvPicPr>
          <p:cNvPr id="5" name="Picture 2" descr="http://900igr.net/datas/literatura/Katilsja-kolobok-po-lesu/0007-007-Katilsja-kolobok-po-les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871540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32873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9090" name="Picture 2" descr="Картинки по запросу картинки к сказке колоб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8684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4001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0116" name="Picture 4" descr="http://img0.liveinternet.ru/images/attach/c/11/115/540/115540852_large_KOLOBOK_VOLK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8684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47161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1138" name="Picture 2" descr="http://games-mm.ru/userfiles/Image/good/photo_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8684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2572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6258" name="Picture 2" descr="http://900igr.net/datas/literatura/Katilsja-kolobok-po-lesu/0007-007-Katilsja-kolobok-po-les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8786842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72</TotalTime>
  <Words>25</Words>
  <Application>Microsoft Office PowerPoint</Application>
  <PresentationFormat>Экран (4:3)</PresentationFormat>
  <Paragraphs>4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  <vt:variant>
        <vt:lpstr>Произвольные показы</vt:lpstr>
      </vt:variant>
      <vt:variant>
        <vt:i4>9</vt:i4>
      </vt:variant>
    </vt:vector>
  </HeadingPairs>
  <TitlesOfParts>
    <vt:vector size="19" baseType="lpstr">
      <vt:lpstr>Эркер</vt:lpstr>
      <vt:lpstr>ГБОУ СОШ им. В.С.Юдина ОДО №2 «Березка» с.Новый Буян  м.р. Красноярский Самарской области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Произвольный показ 1</vt:lpstr>
      <vt:lpstr>Произвольный показ 2</vt:lpstr>
      <vt:lpstr>Произвольный показ 3</vt:lpstr>
      <vt:lpstr>Произвольный показ 4</vt:lpstr>
      <vt:lpstr>Произвольный показ 5</vt:lpstr>
      <vt:lpstr>Произвольный показ 6</vt:lpstr>
      <vt:lpstr>Произвольный показ 7</vt:lpstr>
      <vt:lpstr>Произвольный показ 8</vt:lpstr>
      <vt:lpstr>Произвольный показ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СОШ им. В.С.Юдина ОДО №2 «Березка» с.Новый Буян  м.р. Красноярский Самарской области </dc:title>
  <dc:creator>Admin</dc:creator>
  <cp:lastModifiedBy>Admin</cp:lastModifiedBy>
  <cp:revision>8</cp:revision>
  <dcterms:created xsi:type="dcterms:W3CDTF">2016-03-04T18:14:19Z</dcterms:created>
  <dcterms:modified xsi:type="dcterms:W3CDTF">2016-03-04T19:30:45Z</dcterms:modified>
</cp:coreProperties>
</file>