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6"/>
  </p:notesMasterIdLst>
  <p:handoutMasterIdLst>
    <p:handoutMasterId r:id="rId17"/>
  </p:handoutMasterIdLst>
  <p:sldIdLst>
    <p:sldId id="256" r:id="rId5"/>
    <p:sldId id="257" r:id="rId6"/>
    <p:sldId id="258" r:id="rId7"/>
    <p:sldId id="259" r:id="rId8"/>
    <p:sldId id="260" r:id="rId9"/>
    <p:sldId id="261" r:id="rId10"/>
    <p:sldId id="264" r:id="rId11"/>
    <p:sldId id="265" r:id="rId12"/>
    <p:sldId id="266" r:id="rId13"/>
    <p:sldId id="267" r:id="rId14"/>
    <p:sldId id="269" r:id="rId15"/>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ru-RU" sz="1400" b="0" i="0" u="none" strike="noStrike" kern="1200">
              <a:ln>
                <a:noFill/>
              </a:ln>
              <a:latin typeface="Arial" pitchFamily="18"/>
              <a:ea typeface="Microsoft YaHei" pitchFamily="2"/>
              <a:cs typeface="Mangal" pitchFamily="2"/>
            </a:endParaRPr>
          </a:p>
        </p:txBody>
      </p:sp>
      <p:sp>
        <p:nvSpPr>
          <p:cNvPr id="3" name="Дата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ru-RU" sz="1400" b="0" i="0" u="none" strike="noStrike" kern="1200">
              <a:ln>
                <a:noFill/>
              </a:ln>
              <a:latin typeface="Arial" pitchFamily="18"/>
              <a:ea typeface="Microsoft YaHei" pitchFamily="2"/>
              <a:cs typeface="Mangal" pitchFamily="2"/>
            </a:endParaRPr>
          </a:p>
        </p:txBody>
      </p:sp>
      <p:sp>
        <p:nvSpPr>
          <p:cNvPr id="4" name="Нижний колонтитул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ru-RU" sz="1400" b="0" i="0" u="none" strike="noStrike" kern="1200">
              <a:ln>
                <a:noFill/>
              </a:ln>
              <a:latin typeface="Arial" pitchFamily="18"/>
              <a:ea typeface="Microsoft YaHei" pitchFamily="2"/>
              <a:cs typeface="Mangal" pitchFamily="2"/>
            </a:endParaRPr>
          </a:p>
        </p:txBody>
      </p:sp>
      <p:sp>
        <p:nvSpPr>
          <p:cNvPr id="5" name="Номер слайда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914F5E7A-55D2-4EB8-9045-0A2C732D3AD9}" type="slidenum">
              <a:t>‹#›</a:t>
            </a:fld>
            <a:endParaRPr lang="ru-RU"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281848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Заметки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ru-RU"/>
          </a:p>
        </p:txBody>
      </p:sp>
      <p:sp>
        <p:nvSpPr>
          <p:cNvPr id="4" name="Верхний колонтитул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ru-RU" sz="1400" kern="1200">
                <a:latin typeface="Times New Roman" pitchFamily="18"/>
                <a:ea typeface="Arial Unicode MS" pitchFamily="2"/>
                <a:cs typeface="Tahoma" pitchFamily="2"/>
              </a:defRPr>
            </a:lvl1pPr>
          </a:lstStyle>
          <a:p>
            <a:pPr lvl="0"/>
            <a:endParaRPr lang="ru-RU"/>
          </a:p>
        </p:txBody>
      </p:sp>
      <p:sp>
        <p:nvSpPr>
          <p:cNvPr id="5" name="Дата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ru-RU" sz="1400" kern="1200">
                <a:latin typeface="Times New Roman" pitchFamily="18"/>
                <a:ea typeface="Arial Unicode MS" pitchFamily="2"/>
                <a:cs typeface="Tahoma" pitchFamily="2"/>
              </a:defRPr>
            </a:lvl1pPr>
          </a:lstStyle>
          <a:p>
            <a:pPr lvl="0"/>
            <a:endParaRPr lang="ru-RU"/>
          </a:p>
        </p:txBody>
      </p:sp>
      <p:sp>
        <p:nvSpPr>
          <p:cNvPr id="6" name="Нижний колонтитул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ru-RU" sz="1400" kern="1200">
                <a:latin typeface="Times New Roman" pitchFamily="18"/>
                <a:ea typeface="Arial Unicode MS" pitchFamily="2"/>
                <a:cs typeface="Tahoma" pitchFamily="2"/>
              </a:defRPr>
            </a:lvl1pPr>
          </a:lstStyle>
          <a:p>
            <a:pPr lvl="0"/>
            <a:endParaRPr lang="ru-RU"/>
          </a:p>
        </p:txBody>
      </p:sp>
      <p:sp>
        <p:nvSpPr>
          <p:cNvPr id="7" name="Номер слайда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ru-RU" sz="1400" kern="1200">
                <a:latin typeface="Times New Roman" pitchFamily="18"/>
                <a:ea typeface="Arial Unicode MS" pitchFamily="2"/>
                <a:cs typeface="Tahoma" pitchFamily="2"/>
              </a:defRPr>
            </a:lvl1pPr>
          </a:lstStyle>
          <a:p>
            <a:pPr lvl="0"/>
            <a:fld id="{D9F14D3B-DB43-438E-88ED-A2BC4E7410DB}" type="slidenum">
              <a:t>‹#›</a:t>
            </a:fld>
            <a:endParaRPr lang="ru-RU"/>
          </a:p>
        </p:txBody>
      </p:sp>
    </p:spTree>
    <p:extLst>
      <p:ext uri="{BB962C8B-B14F-4D97-AF65-F5344CB8AC3E}">
        <p14:creationId xmlns:p14="http://schemas.microsoft.com/office/powerpoint/2010/main" val="3810839815"/>
      </p:ext>
    </p:extLst>
  </p:cSld>
  <p:clrMap bg1="lt1" tx1="dk1" bg2="lt2" tx2="dk2" accent1="accent1" accent2="accent2" accent3="accent3" accent4="accent4" accent5="accent5" accent6="accent6" hlink="hlink" folHlink="folHlink"/>
  <p:notesStyle>
    <a:lvl1pPr marL="216000" marR="0" indent="-216000" rtl="0" hangingPunct="0">
      <a:tabLst/>
      <a:defRPr lang="ru-RU"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5AF5779F-9E3F-443B-AFB6-B173A726E280}" type="slidenum">
              <a:t>‹#›</a:t>
            </a:fld>
            <a:endParaRPr lang="ru-RU"/>
          </a:p>
        </p:txBody>
      </p:sp>
    </p:spTree>
    <p:extLst>
      <p:ext uri="{BB962C8B-B14F-4D97-AF65-F5344CB8AC3E}">
        <p14:creationId xmlns:p14="http://schemas.microsoft.com/office/powerpoint/2010/main" val="777802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235011DC-9896-47A7-8E88-EEFB9A033CDF}" type="slidenum">
              <a:t>‹#›</a:t>
            </a:fld>
            <a:endParaRPr lang="ru-RU"/>
          </a:p>
        </p:txBody>
      </p:sp>
    </p:spTree>
    <p:extLst>
      <p:ext uri="{BB962C8B-B14F-4D97-AF65-F5344CB8AC3E}">
        <p14:creationId xmlns:p14="http://schemas.microsoft.com/office/powerpoint/2010/main" val="3490864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371600"/>
            <a:ext cx="2057400" cy="47593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371600"/>
            <a:ext cx="6019800" cy="47593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940F7A36-2F10-4449-BFE6-D24A0884A5C5}" type="slidenum">
              <a:t>‹#›</a:t>
            </a:fld>
            <a:endParaRPr lang="ru-RU"/>
          </a:p>
        </p:txBody>
      </p:sp>
    </p:spTree>
    <p:extLst>
      <p:ext uri="{BB962C8B-B14F-4D97-AF65-F5344CB8AC3E}">
        <p14:creationId xmlns:p14="http://schemas.microsoft.com/office/powerpoint/2010/main" val="1939179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43CDCAC9-526F-4E29-958C-6AC0D6A07F3D}" type="slidenum">
              <a:t>‹#›</a:t>
            </a:fld>
            <a:endParaRPr lang="ru-RU"/>
          </a:p>
        </p:txBody>
      </p:sp>
    </p:spTree>
    <p:extLst>
      <p:ext uri="{BB962C8B-B14F-4D97-AF65-F5344CB8AC3E}">
        <p14:creationId xmlns:p14="http://schemas.microsoft.com/office/powerpoint/2010/main" val="3083744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F6C41305-BE96-4CB0-B579-9B58AAB36A0D}" type="slidenum">
              <a:t>‹#›</a:t>
            </a:fld>
            <a:endParaRPr lang="ru-RU"/>
          </a:p>
        </p:txBody>
      </p:sp>
    </p:spTree>
    <p:extLst>
      <p:ext uri="{BB962C8B-B14F-4D97-AF65-F5344CB8AC3E}">
        <p14:creationId xmlns:p14="http://schemas.microsoft.com/office/powerpoint/2010/main" val="1170068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FAABE7C8-097E-4B2E-A58D-C0DF40111519}" type="slidenum">
              <a:t>‹#›</a:t>
            </a:fld>
            <a:endParaRPr lang="ru-RU"/>
          </a:p>
        </p:txBody>
      </p:sp>
    </p:spTree>
    <p:extLst>
      <p:ext uri="{BB962C8B-B14F-4D97-AF65-F5344CB8AC3E}">
        <p14:creationId xmlns:p14="http://schemas.microsoft.com/office/powerpoint/2010/main" val="3800528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855788"/>
            <a:ext cx="1943100" cy="65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552700" y="1855788"/>
            <a:ext cx="1944688" cy="65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012294E7-20E2-4F64-AFBF-6F29DC246581}" type="slidenum">
              <a:t>‹#›</a:t>
            </a:fld>
            <a:endParaRPr lang="ru-RU"/>
          </a:p>
        </p:txBody>
      </p:sp>
    </p:spTree>
    <p:extLst>
      <p:ext uri="{BB962C8B-B14F-4D97-AF65-F5344CB8AC3E}">
        <p14:creationId xmlns:p14="http://schemas.microsoft.com/office/powerpoint/2010/main" val="2563223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139D7189-6E17-4031-A90B-B457EE121854}" type="slidenum">
              <a:t>‹#›</a:t>
            </a:fld>
            <a:endParaRPr lang="ru-RU"/>
          </a:p>
        </p:txBody>
      </p:sp>
    </p:spTree>
    <p:extLst>
      <p:ext uri="{BB962C8B-B14F-4D97-AF65-F5344CB8AC3E}">
        <p14:creationId xmlns:p14="http://schemas.microsoft.com/office/powerpoint/2010/main" val="3386066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79067698-CF90-45DA-B339-5DD8C861FBA5}" type="slidenum">
              <a:t>‹#›</a:t>
            </a:fld>
            <a:endParaRPr lang="ru-RU"/>
          </a:p>
        </p:txBody>
      </p:sp>
    </p:spTree>
    <p:extLst>
      <p:ext uri="{BB962C8B-B14F-4D97-AF65-F5344CB8AC3E}">
        <p14:creationId xmlns:p14="http://schemas.microsoft.com/office/powerpoint/2010/main" val="1640846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057B90BA-72A2-4C11-9C9E-04E1ECC77317}" type="slidenum">
              <a:t>‹#›</a:t>
            </a:fld>
            <a:endParaRPr lang="ru-RU"/>
          </a:p>
        </p:txBody>
      </p:sp>
    </p:spTree>
    <p:extLst>
      <p:ext uri="{BB962C8B-B14F-4D97-AF65-F5344CB8AC3E}">
        <p14:creationId xmlns:p14="http://schemas.microsoft.com/office/powerpoint/2010/main" val="2501952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B3A31849-05B9-499C-8147-50564DDA0BEB}" type="slidenum">
              <a:t>‹#›</a:t>
            </a:fld>
            <a:endParaRPr lang="ru-RU"/>
          </a:p>
        </p:txBody>
      </p:sp>
    </p:spTree>
    <p:extLst>
      <p:ext uri="{BB962C8B-B14F-4D97-AF65-F5344CB8AC3E}">
        <p14:creationId xmlns:p14="http://schemas.microsoft.com/office/powerpoint/2010/main" val="2900918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D0F5F75B-2103-4068-86B7-D3B9AE72CA8E}" type="slidenum">
              <a:t>‹#›</a:t>
            </a:fld>
            <a:endParaRPr lang="ru-RU"/>
          </a:p>
        </p:txBody>
      </p:sp>
    </p:spTree>
    <p:extLst>
      <p:ext uri="{BB962C8B-B14F-4D97-AF65-F5344CB8AC3E}">
        <p14:creationId xmlns:p14="http://schemas.microsoft.com/office/powerpoint/2010/main" val="2747349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A89B6343-D253-46B5-954C-6E2D9A192463}" type="slidenum">
              <a:t>‹#›</a:t>
            </a:fld>
            <a:endParaRPr lang="ru-RU"/>
          </a:p>
        </p:txBody>
      </p:sp>
    </p:spTree>
    <p:extLst>
      <p:ext uri="{BB962C8B-B14F-4D97-AF65-F5344CB8AC3E}">
        <p14:creationId xmlns:p14="http://schemas.microsoft.com/office/powerpoint/2010/main" val="1059473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BC69F249-8FAC-4FC8-86CF-299174E734D8}" type="slidenum">
              <a:t>‹#›</a:t>
            </a:fld>
            <a:endParaRPr lang="ru-RU"/>
          </a:p>
        </p:txBody>
      </p:sp>
    </p:spTree>
    <p:extLst>
      <p:ext uri="{BB962C8B-B14F-4D97-AF65-F5344CB8AC3E}">
        <p14:creationId xmlns:p14="http://schemas.microsoft.com/office/powerpoint/2010/main" val="1820048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704850"/>
            <a:ext cx="2057400" cy="1809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704850"/>
            <a:ext cx="6019800" cy="1809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99F366F4-C2A4-4178-8DC3-0F825172E132}"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03A05D85-9851-490C-B26E-B0C1D6539937}" type="slidenum">
              <a:t>‹#›</a:t>
            </a:fld>
            <a:endParaRPr lang="ru-RU"/>
          </a:p>
        </p:txBody>
      </p:sp>
    </p:spTree>
    <p:extLst>
      <p:ext uri="{BB962C8B-B14F-4D97-AF65-F5344CB8AC3E}">
        <p14:creationId xmlns:p14="http://schemas.microsoft.com/office/powerpoint/2010/main" val="2944962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5A349860-10F5-4833-A32D-063175BA226F}" type="slidenum">
              <a:t>‹#›</a:t>
            </a:fld>
            <a:endParaRPr lang="ru-RU"/>
          </a:p>
        </p:txBody>
      </p:sp>
    </p:spTree>
    <p:extLst>
      <p:ext uri="{BB962C8B-B14F-4D97-AF65-F5344CB8AC3E}">
        <p14:creationId xmlns:p14="http://schemas.microsoft.com/office/powerpoint/2010/main" val="3545697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F3C38C8C-706E-456E-8768-46B54204DD1D}" type="slidenum">
              <a:t>‹#›</a:t>
            </a:fld>
            <a:endParaRPr lang="ru-RU"/>
          </a:p>
        </p:txBody>
      </p:sp>
    </p:spTree>
    <p:extLst>
      <p:ext uri="{BB962C8B-B14F-4D97-AF65-F5344CB8AC3E}">
        <p14:creationId xmlns:p14="http://schemas.microsoft.com/office/powerpoint/2010/main" val="3700323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B95B8D33-1A8D-46F4-A9DE-A7660F30A8B6}" type="slidenum">
              <a:t>‹#›</a:t>
            </a:fld>
            <a:endParaRPr lang="ru-RU"/>
          </a:p>
        </p:txBody>
      </p:sp>
    </p:spTree>
    <p:extLst>
      <p:ext uri="{BB962C8B-B14F-4D97-AF65-F5344CB8AC3E}">
        <p14:creationId xmlns:p14="http://schemas.microsoft.com/office/powerpoint/2010/main" val="788567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676400"/>
            <a:ext cx="1295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133600" y="1676400"/>
            <a:ext cx="1295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CC954BC1-9784-4125-B7D2-5E708B98C96D}" type="slidenum">
              <a:t>‹#›</a:t>
            </a:fld>
            <a:endParaRPr lang="ru-RU"/>
          </a:p>
        </p:txBody>
      </p:sp>
    </p:spTree>
    <p:extLst>
      <p:ext uri="{BB962C8B-B14F-4D97-AF65-F5344CB8AC3E}">
        <p14:creationId xmlns:p14="http://schemas.microsoft.com/office/powerpoint/2010/main" val="201845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2D2E701A-5B09-48F4-B750-7F8D1D9C345D}" type="slidenum">
              <a:t>‹#›</a:t>
            </a:fld>
            <a:endParaRPr lang="ru-RU"/>
          </a:p>
        </p:txBody>
      </p:sp>
    </p:spTree>
    <p:extLst>
      <p:ext uri="{BB962C8B-B14F-4D97-AF65-F5344CB8AC3E}">
        <p14:creationId xmlns:p14="http://schemas.microsoft.com/office/powerpoint/2010/main" val="594307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FACF7E4D-61F9-4119-8770-93366DE4BD53}" type="slidenum">
              <a:t>‹#›</a:t>
            </a:fld>
            <a:endParaRPr lang="ru-RU"/>
          </a:p>
        </p:txBody>
      </p:sp>
    </p:spTree>
    <p:extLst>
      <p:ext uri="{BB962C8B-B14F-4D97-AF65-F5344CB8AC3E}">
        <p14:creationId xmlns:p14="http://schemas.microsoft.com/office/powerpoint/2010/main" val="383059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06D521FF-8253-4F90-9FAA-6F4D6EFF5FA6}" type="slidenum">
              <a:t>‹#›</a:t>
            </a:fld>
            <a:endParaRPr lang="ru-RU"/>
          </a:p>
        </p:txBody>
      </p:sp>
    </p:spTree>
    <p:extLst>
      <p:ext uri="{BB962C8B-B14F-4D97-AF65-F5344CB8AC3E}">
        <p14:creationId xmlns:p14="http://schemas.microsoft.com/office/powerpoint/2010/main" val="1443124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E121B23E-86F1-4FCE-BEC0-DCB1D314315B}" type="slidenum">
              <a:t>‹#›</a:t>
            </a:fld>
            <a:endParaRPr lang="ru-RU"/>
          </a:p>
        </p:txBody>
      </p:sp>
    </p:spTree>
    <p:extLst>
      <p:ext uri="{BB962C8B-B14F-4D97-AF65-F5344CB8AC3E}">
        <p14:creationId xmlns:p14="http://schemas.microsoft.com/office/powerpoint/2010/main" val="2066562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4D99A330-6E36-4BEB-914D-A3D76F275F9E}" type="slidenum">
              <a:t>‹#›</a:t>
            </a:fld>
            <a:endParaRPr lang="ru-RU"/>
          </a:p>
        </p:txBody>
      </p:sp>
    </p:spTree>
    <p:extLst>
      <p:ext uri="{BB962C8B-B14F-4D97-AF65-F5344CB8AC3E}">
        <p14:creationId xmlns:p14="http://schemas.microsoft.com/office/powerpoint/2010/main" val="2955806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D6E1CC4E-63E1-429B-844F-F121C5E1FC22}" type="slidenum">
              <a:t>‹#›</a:t>
            </a:fld>
            <a:endParaRPr lang="ru-RU"/>
          </a:p>
        </p:txBody>
      </p:sp>
    </p:spTree>
    <p:extLst>
      <p:ext uri="{BB962C8B-B14F-4D97-AF65-F5344CB8AC3E}">
        <p14:creationId xmlns:p14="http://schemas.microsoft.com/office/powerpoint/2010/main" val="3688905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E2267954-569E-4E59-8A54-2A84ACE193B2}" type="slidenum">
              <a:t>‹#›</a:t>
            </a:fld>
            <a:endParaRPr lang="ru-RU"/>
          </a:p>
        </p:txBody>
      </p:sp>
    </p:spTree>
    <p:extLst>
      <p:ext uri="{BB962C8B-B14F-4D97-AF65-F5344CB8AC3E}">
        <p14:creationId xmlns:p14="http://schemas.microsoft.com/office/powerpoint/2010/main" val="1781272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743200" y="514350"/>
            <a:ext cx="685800" cy="57340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514350"/>
            <a:ext cx="1905000" cy="57340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5DDFFCDE-90BE-4089-82CF-18CD0FE2232C}"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BE1073E7-4DC5-4B3D-94F2-D580E8D38C56}" type="slidenum">
              <a:t>‹#›</a:t>
            </a:fld>
            <a:endParaRPr lang="ru-RU"/>
          </a:p>
        </p:txBody>
      </p:sp>
    </p:spTree>
    <p:extLst>
      <p:ext uri="{BB962C8B-B14F-4D97-AF65-F5344CB8AC3E}">
        <p14:creationId xmlns:p14="http://schemas.microsoft.com/office/powerpoint/2010/main" val="3786280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F3D3C851-B462-4AB8-8FBD-566FA9A595B8}" type="slidenum">
              <a:t>‹#›</a:t>
            </a:fld>
            <a:endParaRPr lang="ru-RU"/>
          </a:p>
        </p:txBody>
      </p:sp>
    </p:spTree>
    <p:extLst>
      <p:ext uri="{BB962C8B-B14F-4D97-AF65-F5344CB8AC3E}">
        <p14:creationId xmlns:p14="http://schemas.microsoft.com/office/powerpoint/2010/main" val="249498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7D8731C9-2227-401A-A69B-CFA6379BA111}" type="slidenum">
              <a:t>‹#›</a:t>
            </a:fld>
            <a:endParaRPr lang="ru-RU"/>
          </a:p>
        </p:txBody>
      </p:sp>
    </p:spTree>
    <p:extLst>
      <p:ext uri="{BB962C8B-B14F-4D97-AF65-F5344CB8AC3E}">
        <p14:creationId xmlns:p14="http://schemas.microsoft.com/office/powerpoint/2010/main" val="315038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30509DE9-1F01-4B1E-A069-BA6F16DCFBDC}" type="slidenum">
              <a:t>‹#›</a:t>
            </a:fld>
            <a:endParaRPr lang="ru-RU"/>
          </a:p>
        </p:txBody>
      </p:sp>
    </p:spTree>
    <p:extLst>
      <p:ext uri="{BB962C8B-B14F-4D97-AF65-F5344CB8AC3E}">
        <p14:creationId xmlns:p14="http://schemas.microsoft.com/office/powerpoint/2010/main" val="3375007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4ABEFAE5-7B98-4ABE-8D59-DD3EB32E9A41}" type="slidenum">
              <a:t>‹#›</a:t>
            </a:fld>
            <a:endParaRPr lang="ru-RU"/>
          </a:p>
        </p:txBody>
      </p:sp>
    </p:spTree>
    <p:extLst>
      <p:ext uri="{BB962C8B-B14F-4D97-AF65-F5344CB8AC3E}">
        <p14:creationId xmlns:p14="http://schemas.microsoft.com/office/powerpoint/2010/main" val="3998750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C1082257-DE68-40E9-A0B8-F4AC82046615}" type="slidenum">
              <a:t>‹#›</a:t>
            </a:fld>
            <a:endParaRPr lang="ru-RU"/>
          </a:p>
        </p:txBody>
      </p:sp>
    </p:spTree>
    <p:extLst>
      <p:ext uri="{BB962C8B-B14F-4D97-AF65-F5344CB8AC3E}">
        <p14:creationId xmlns:p14="http://schemas.microsoft.com/office/powerpoint/2010/main" val="1101589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E2ACCA19-4E72-4C83-B3C8-E175B1195906}" type="slidenum">
              <a:t>‹#›</a:t>
            </a:fld>
            <a:endParaRPr lang="ru-RU"/>
          </a:p>
        </p:txBody>
      </p:sp>
    </p:spTree>
    <p:extLst>
      <p:ext uri="{BB962C8B-B14F-4D97-AF65-F5344CB8AC3E}">
        <p14:creationId xmlns:p14="http://schemas.microsoft.com/office/powerpoint/2010/main" val="2667195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DEAABDF5-F775-4A28-9C21-6BC4B86E9EC2}" type="slidenum">
              <a:t>‹#›</a:t>
            </a:fld>
            <a:endParaRPr lang="ru-RU"/>
          </a:p>
        </p:txBody>
      </p:sp>
    </p:spTree>
    <p:extLst>
      <p:ext uri="{BB962C8B-B14F-4D97-AF65-F5344CB8AC3E}">
        <p14:creationId xmlns:p14="http://schemas.microsoft.com/office/powerpoint/2010/main" val="343745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7B9A60BE-1818-4ED5-8A30-59D6DF626E6E}" type="slidenum">
              <a:t>‹#›</a:t>
            </a:fld>
            <a:endParaRPr lang="ru-RU"/>
          </a:p>
        </p:txBody>
      </p:sp>
    </p:spTree>
    <p:extLst>
      <p:ext uri="{BB962C8B-B14F-4D97-AF65-F5344CB8AC3E}">
        <p14:creationId xmlns:p14="http://schemas.microsoft.com/office/powerpoint/2010/main" val="3001269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33C07FE7-BEC4-4F03-80E6-DFA5185607BB}" type="slidenum">
              <a:t>‹#›</a:t>
            </a:fld>
            <a:endParaRPr lang="ru-RU"/>
          </a:p>
        </p:txBody>
      </p:sp>
    </p:spTree>
    <p:extLst>
      <p:ext uri="{BB962C8B-B14F-4D97-AF65-F5344CB8AC3E}">
        <p14:creationId xmlns:p14="http://schemas.microsoft.com/office/powerpoint/2010/main" val="816715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FA7E296B-9FAD-4BA9-A0EE-F0A420D4A1A5}" type="slidenum">
              <a:t>‹#›</a:t>
            </a:fld>
            <a:endParaRPr lang="ru-RU"/>
          </a:p>
        </p:txBody>
      </p:sp>
    </p:spTree>
    <p:extLst>
      <p:ext uri="{BB962C8B-B14F-4D97-AF65-F5344CB8AC3E}">
        <p14:creationId xmlns:p14="http://schemas.microsoft.com/office/powerpoint/2010/main" val="3755566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7E671BAE-F6CF-42D4-800F-4A13FC332F0A}" type="slidenum">
              <a:t>‹#›</a:t>
            </a:fld>
            <a:endParaRPr lang="ru-RU"/>
          </a:p>
        </p:txBody>
      </p:sp>
    </p:spTree>
    <p:extLst>
      <p:ext uri="{BB962C8B-B14F-4D97-AF65-F5344CB8AC3E}">
        <p14:creationId xmlns:p14="http://schemas.microsoft.com/office/powerpoint/2010/main" val="4248885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704850"/>
            <a:ext cx="2057400" cy="5619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704850"/>
            <a:ext cx="6019800" cy="5619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fld id="{AD788744-434F-4471-B096-93C289E13217}" type="datetime1">
              <a:rPr lang="ru-RU" smtClean="0"/>
              <a:pPr lvl="0"/>
              <a:t>08.03.2016</a:t>
            </a:fld>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31F35AC8-8372-4A1D-B064-283EFF507CD9}" type="slidenum">
              <a:t>‹#›</a:t>
            </a:fld>
            <a:endParaRPr lang="ru-RU"/>
          </a:p>
        </p:txBody>
      </p:sp>
    </p:spTree>
    <p:extLst>
      <p:ext uri="{BB962C8B-B14F-4D97-AF65-F5344CB8AC3E}">
        <p14:creationId xmlns:p14="http://schemas.microsoft.com/office/powerpoint/2010/main" val="3817123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D0B7B203-C2A2-47C2-9661-0EFCC7B443BF}" type="slidenum">
              <a:t>‹#›</a:t>
            </a:fld>
            <a:endParaRPr lang="ru-RU"/>
          </a:p>
        </p:txBody>
      </p:sp>
    </p:spTree>
    <p:extLst>
      <p:ext uri="{BB962C8B-B14F-4D97-AF65-F5344CB8AC3E}">
        <p14:creationId xmlns:p14="http://schemas.microsoft.com/office/powerpoint/2010/main" val="3666389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4E7183BA-7094-4C36-809A-5C524AF653F5}" type="slidenum">
              <a:t>‹#›</a:t>
            </a:fld>
            <a:endParaRPr lang="ru-RU"/>
          </a:p>
        </p:txBody>
      </p:sp>
    </p:spTree>
    <p:extLst>
      <p:ext uri="{BB962C8B-B14F-4D97-AF65-F5344CB8AC3E}">
        <p14:creationId xmlns:p14="http://schemas.microsoft.com/office/powerpoint/2010/main" val="1087150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6A9A2B0A-DADB-4365-9571-3706DB4DABF2}" type="slidenum">
              <a:t>‹#›</a:t>
            </a:fld>
            <a:endParaRPr lang="ru-RU"/>
          </a:p>
        </p:txBody>
      </p:sp>
    </p:spTree>
    <p:extLst>
      <p:ext uri="{BB962C8B-B14F-4D97-AF65-F5344CB8AC3E}">
        <p14:creationId xmlns:p14="http://schemas.microsoft.com/office/powerpoint/2010/main" val="4202381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86E36E68-836B-4A8B-81FF-5F1103DE90BB}" type="slidenum">
              <a:t>‹#›</a:t>
            </a:fld>
            <a:endParaRPr lang="ru-RU"/>
          </a:p>
        </p:txBody>
      </p:sp>
    </p:spTree>
    <p:extLst>
      <p:ext uri="{BB962C8B-B14F-4D97-AF65-F5344CB8AC3E}">
        <p14:creationId xmlns:p14="http://schemas.microsoft.com/office/powerpoint/2010/main" val="1378510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fld id="{B9BBF8ED-B44B-44D1-986E-C50E7C0CEC6E}" type="datetime1">
              <a:rPr lang="ru-RU" smtClean="0"/>
              <a:pPr lvl="0"/>
              <a:t>08.03.2016</a:t>
            </a:fld>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9024CD13-CB8C-4A4D-98A8-C1915766354C}" type="slidenum">
              <a:t>‹#›</a:t>
            </a:fld>
            <a:endParaRPr lang="ru-RU"/>
          </a:p>
        </p:txBody>
      </p:sp>
    </p:spTree>
    <p:extLst>
      <p:ext uri="{BB962C8B-B14F-4D97-AF65-F5344CB8AC3E}">
        <p14:creationId xmlns:p14="http://schemas.microsoft.com/office/powerpoint/2010/main" val="2572991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effectLst/>
      </p:bgPr>
    </p:bg>
    <p:spTree>
      <p:nvGrpSpPr>
        <p:cNvPr id="1" name=""/>
        <p:cNvGrpSpPr/>
        <p:nvPr/>
      </p:nvGrpSpPr>
      <p:grpSpPr>
        <a:xfrm>
          <a:off x="0" y="0"/>
          <a:ext cx="0" cy="0"/>
          <a:chOff x="0" y="0"/>
          <a:chExt cx="0" cy="0"/>
        </a:xfrm>
      </p:grpSpPr>
      <p:sp>
        <p:nvSpPr>
          <p:cNvPr id="2" name="Полилиния 6"/>
          <p:cNvSpPr/>
          <p:nvPr/>
        </p:nvSpPr>
        <p:spPr>
          <a:xfrm>
            <a:off x="-9360" y="-7200"/>
            <a:ext cx="9162720" cy="1041119"/>
          </a:xfrm>
          <a:custGeom>
            <a:avLst/>
            <a:gdLst>
              <a:gd name="f0" fmla="val 0"/>
              <a:gd name="f1" fmla="val 5772"/>
              <a:gd name="f2" fmla="val 656"/>
              <a:gd name="f3" fmla="val 6"/>
              <a:gd name="f4" fmla="val 2"/>
              <a:gd name="f5" fmla="val 2542"/>
              <a:gd name="f6" fmla="val 2746"/>
              <a:gd name="f7" fmla="val 101"/>
              <a:gd name="f8" fmla="val 3828"/>
              <a:gd name="f9" fmla="val 367"/>
              <a:gd name="f10" fmla="val 4374"/>
              <a:gd name="f11" fmla="val 4920"/>
              <a:gd name="f12" fmla="val 5526"/>
              <a:gd name="f13" fmla="val 152"/>
              <a:gd name="f14" fmla="val 5766"/>
              <a:gd name="f15" fmla="val 55"/>
              <a:gd name="f16" fmla="val 213"/>
              <a:gd name="f17" fmla="val 5670"/>
              <a:gd name="f18" fmla="val 257"/>
              <a:gd name="f19" fmla="val 5016"/>
              <a:gd name="f20" fmla="val 441"/>
              <a:gd name="f21" fmla="val 4302"/>
              <a:gd name="f22" fmla="val 439"/>
              <a:gd name="f23" fmla="val 3588"/>
              <a:gd name="f24" fmla="val 437"/>
              <a:gd name="f25" fmla="val 2205"/>
              <a:gd name="f26" fmla="val 165"/>
              <a:gd name="f27" fmla="val 1488"/>
              <a:gd name="f28" fmla="val 201"/>
              <a:gd name="f29" fmla="val 750"/>
              <a:gd name="f30" fmla="val 209"/>
              <a:gd name="f31" fmla="val 270"/>
              <a:gd name="f32" fmla="val 482"/>
            </a:gdLst>
            <a:ahLst/>
            <a:cxnLst>
              <a:cxn ang="3cd4">
                <a:pos x="hc" y="t"/>
              </a:cxn>
              <a:cxn ang="0">
                <a:pos x="r" y="vc"/>
              </a:cxn>
              <a:cxn ang="cd4">
                <a:pos x="hc" y="b"/>
              </a:cxn>
              <a:cxn ang="cd2">
                <a:pos x="l" y="vc"/>
              </a:cxn>
            </a:cxnLst>
            <a:rect l="l" t="t" r="r" b="b"/>
            <a:pathLst>
              <a:path w="5772" h="656">
                <a:moveTo>
                  <a:pt x="f3" y="f4"/>
                </a:moveTo>
                <a:lnTo>
                  <a:pt x="f5" y="f0"/>
                </a:lnTo>
                <a:cubicBezTo>
                  <a:pt x="f6" y="f7"/>
                  <a:pt x="f8" y="f9"/>
                  <a:pt x="f10" y="f9"/>
                </a:cubicBezTo>
                <a:cubicBezTo>
                  <a:pt x="f11" y="f9"/>
                  <a:pt x="f12" y="f13"/>
                  <a:pt x="f14" y="f15"/>
                </a:cubicBezTo>
                <a:lnTo>
                  <a:pt x="f1" y="f16"/>
                </a:lnTo>
                <a:cubicBezTo>
                  <a:pt x="f17" y="f18"/>
                  <a:pt x="f19" y="f20"/>
                  <a:pt x="f21" y="f22"/>
                </a:cubicBezTo>
                <a:cubicBezTo>
                  <a:pt x="f23" y="f24"/>
                  <a:pt x="f25" y="f26"/>
                  <a:pt x="f27" y="f28"/>
                </a:cubicBezTo>
                <a:cubicBezTo>
                  <a:pt x="f29" y="f30"/>
                  <a:pt x="f31" y="f32"/>
                  <a:pt x="f0" y="f2"/>
                </a:cubicBezTo>
                <a:lnTo>
                  <a:pt x="f3" y="f4"/>
                </a:lnTo>
                <a:close/>
              </a:path>
            </a:pathLst>
          </a:custGeom>
          <a:gradFill>
            <a:gsLst>
              <a:gs pos="0">
                <a:srgbClr val="0074A0"/>
              </a:gs>
              <a:gs pos="100000">
                <a:srgbClr val="00C4CD"/>
              </a:gs>
            </a:gsLst>
            <a:lin ang="5400000"/>
          </a:grad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sp>
        <p:nvSpPr>
          <p:cNvPr id="3" name="Полилиния 7"/>
          <p:cNvSpPr/>
          <p:nvPr/>
        </p:nvSpPr>
        <p:spPr>
          <a:xfrm>
            <a:off x="4381560" y="-7200"/>
            <a:ext cx="4762079" cy="637920"/>
          </a:xfrm>
          <a:custGeom>
            <a:avLst/>
            <a:gdLst>
              <a:gd name="f0" fmla="val 0"/>
              <a:gd name="f1" fmla="val 3000"/>
              <a:gd name="f2" fmla="val 595"/>
              <a:gd name="f3" fmla="val 174"/>
              <a:gd name="f4" fmla="val 102"/>
              <a:gd name="f5" fmla="val 1168"/>
              <a:gd name="f6" fmla="val 533"/>
              <a:gd name="f7" fmla="val 1668"/>
              <a:gd name="f8" fmla="val 564"/>
              <a:gd name="f9" fmla="val 2168"/>
              <a:gd name="f10" fmla="val 2778"/>
              <a:gd name="f11" fmla="val 279"/>
              <a:gd name="f12" fmla="val 186"/>
              <a:gd name="f13" fmla="val 6"/>
            </a:gdLst>
            <a:ahLst/>
            <a:cxnLst>
              <a:cxn ang="3cd4">
                <a:pos x="hc" y="t"/>
              </a:cxn>
              <a:cxn ang="0">
                <a:pos x="r" y="vc"/>
              </a:cxn>
              <a:cxn ang="cd4">
                <a:pos x="hc" y="b"/>
              </a:cxn>
              <a:cxn ang="cd2">
                <a:pos x="l" y="vc"/>
              </a:cxn>
            </a:cxnLst>
            <a:rect l="l" t="t" r="r" b="b"/>
            <a:pathLst>
              <a:path w="3000" h="595">
                <a:moveTo>
                  <a:pt x="f0" y="f0"/>
                </a:moveTo>
                <a:cubicBezTo>
                  <a:pt x="f3" y="f4"/>
                  <a:pt x="f5" y="f6"/>
                  <a:pt x="f7" y="f8"/>
                </a:cubicBezTo>
                <a:cubicBezTo>
                  <a:pt x="f9" y="f2"/>
                  <a:pt x="f10" y="f11"/>
                  <a:pt x="f1" y="f12"/>
                </a:cubicBezTo>
                <a:lnTo>
                  <a:pt x="f1" y="f13"/>
                </a:lnTo>
                <a:lnTo>
                  <a:pt x="f0" y="f0"/>
                </a:lnTo>
                <a:close/>
              </a:path>
            </a:pathLst>
          </a:custGeom>
          <a:gradFill>
            <a:gsLst>
              <a:gs pos="0">
                <a:srgbClr val="00A0A8"/>
              </a:gs>
              <a:gs pos="100000">
                <a:srgbClr val="008ABF"/>
              </a:gs>
            </a:gsLst>
            <a:lin ang="5400000"/>
          </a:grad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grpSp>
        <p:nvGrpSpPr>
          <p:cNvPr id="4" name="Группа 1"/>
          <p:cNvGrpSpPr/>
          <p:nvPr/>
        </p:nvGrpSpPr>
        <p:grpSpPr>
          <a:xfrm>
            <a:off x="-49903" y="640196"/>
            <a:ext cx="9185712" cy="648720"/>
            <a:chOff x="-49903" y="640196"/>
            <a:chExt cx="9185712" cy="648720"/>
          </a:xfrm>
        </p:grpSpPr>
        <p:sp>
          <p:nvSpPr>
            <p:cNvPr id="5" name="Полилиния 11"/>
            <p:cNvSpPr/>
            <p:nvPr/>
          </p:nvSpPr>
          <p:spPr>
            <a:xfrm rot="164400">
              <a:off x="-49903" y="640196"/>
              <a:ext cx="9162720" cy="648720"/>
            </a:xfrm>
            <a:custGeom>
              <a:avLst/>
              <a:gdLst>
                <a:gd name="f0" fmla="val 0"/>
                <a:gd name="f1" fmla="val 5772"/>
                <a:gd name="f2" fmla="val 1055"/>
                <a:gd name="f3" fmla="val 966"/>
                <a:gd name="f4" fmla="val 282"/>
                <a:gd name="f5" fmla="val 738"/>
                <a:gd name="f6" fmla="val 923"/>
                <a:gd name="f7" fmla="val 275"/>
                <a:gd name="f8" fmla="val 1608"/>
                <a:gd name="f9" fmla="val 2293"/>
                <a:gd name="f10" fmla="val 289"/>
                <a:gd name="f11" fmla="val 3416"/>
                <a:gd name="f12" fmla="val 4110"/>
                <a:gd name="f13" fmla="val 1008"/>
                <a:gd name="f14" fmla="val 4804"/>
                <a:gd name="f15" fmla="val 961"/>
                <a:gd name="f16" fmla="val 5426"/>
                <a:gd name="f17" fmla="val 210"/>
              </a:gdLst>
              <a:ahLst/>
              <a:cxnLst>
                <a:cxn ang="3cd4">
                  <a:pos x="hc" y="t"/>
                </a:cxn>
                <a:cxn ang="0">
                  <a:pos x="r" y="vc"/>
                </a:cxn>
                <a:cxn ang="cd4">
                  <a:pos x="hc" y="b"/>
                </a:cxn>
                <a:cxn ang="cd2">
                  <a:pos x="l" y="vc"/>
                </a:cxn>
              </a:cxnLst>
              <a:rect l="l" t="t" r="r" b="b"/>
              <a:pathLst>
                <a:path w="5772" h="1055">
                  <a:moveTo>
                    <a:pt x="f0" y="f3"/>
                  </a:moveTo>
                  <a:cubicBezTo>
                    <a:pt x="f4" y="f5"/>
                    <a:pt x="f6" y="f7"/>
                    <a:pt x="f8" y="f4"/>
                  </a:cubicBezTo>
                  <a:cubicBezTo>
                    <a:pt x="f9" y="f10"/>
                    <a:pt x="f11" y="f2"/>
                    <a:pt x="f12" y="f13"/>
                  </a:cubicBezTo>
                  <a:cubicBezTo>
                    <a:pt x="f14" y="f15"/>
                    <a:pt x="f16" y="f17"/>
                    <a:pt x="f1" y="f0"/>
                  </a:cubicBezTo>
                </a:path>
              </a:pathLst>
            </a:custGeom>
            <a:noFill/>
            <a:ln w="10800">
              <a:solidFill>
                <a:srgbClr val="008ABF">
                  <a:alpha val="56000"/>
                </a:srgbClr>
              </a:solidFill>
              <a:prstDash val="solid"/>
              <a:roun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sp>
          <p:nvSpPr>
            <p:cNvPr id="6" name="Полилиния 12"/>
            <p:cNvSpPr/>
            <p:nvPr/>
          </p:nvSpPr>
          <p:spPr>
            <a:xfrm rot="164400">
              <a:off x="-39511" y="714365"/>
              <a:ext cx="9175320" cy="529920"/>
            </a:xfrm>
            <a:custGeom>
              <a:avLst/>
              <a:gdLst>
                <a:gd name="f0" fmla="val 0"/>
                <a:gd name="f1" fmla="val 5766"/>
                <a:gd name="f2" fmla="val 854"/>
                <a:gd name="f3" fmla="val 732"/>
                <a:gd name="f4" fmla="val 273"/>
                <a:gd name="f5" fmla="val 647"/>
                <a:gd name="f6" fmla="val 951"/>
                <a:gd name="f7" fmla="val 214"/>
                <a:gd name="f8" fmla="val 1638"/>
                <a:gd name="f9" fmla="val 228"/>
                <a:gd name="f10" fmla="val 2325"/>
                <a:gd name="f11" fmla="val 242"/>
                <a:gd name="f12" fmla="val 3434"/>
                <a:gd name="f13" fmla="val 4122"/>
                <a:gd name="f14" fmla="val 816"/>
                <a:gd name="f15" fmla="val 4810"/>
                <a:gd name="f16" fmla="val 778"/>
                <a:gd name="f17" fmla="val 5424"/>
                <a:gd name="f18" fmla="val 170"/>
              </a:gdLst>
              <a:ahLst/>
              <a:cxnLst>
                <a:cxn ang="3cd4">
                  <a:pos x="hc" y="t"/>
                </a:cxn>
                <a:cxn ang="0">
                  <a:pos x="r" y="vc"/>
                </a:cxn>
                <a:cxn ang="cd4">
                  <a:pos x="hc" y="b"/>
                </a:cxn>
                <a:cxn ang="cd2">
                  <a:pos x="l" y="vc"/>
                </a:cxn>
              </a:cxnLst>
              <a:rect l="l" t="t" r="r" b="b"/>
              <a:pathLst>
                <a:path w="5766" h="854">
                  <a:moveTo>
                    <a:pt x="f0" y="f3"/>
                  </a:moveTo>
                  <a:cubicBezTo>
                    <a:pt x="f4" y="f5"/>
                    <a:pt x="f6" y="f7"/>
                    <a:pt x="f8" y="f9"/>
                  </a:cubicBezTo>
                  <a:cubicBezTo>
                    <a:pt x="f10" y="f11"/>
                    <a:pt x="f12" y="f2"/>
                    <a:pt x="f13" y="f14"/>
                  </a:cubicBezTo>
                  <a:cubicBezTo>
                    <a:pt x="f15" y="f16"/>
                    <a:pt x="f17" y="f18"/>
                    <a:pt x="f1" y="f0"/>
                  </a:cubicBezTo>
                </a:path>
              </a:pathLst>
            </a:custGeom>
            <a:noFill/>
            <a:ln w="9360">
              <a:solidFill>
                <a:srgbClr val="009DD9">
                  <a:alpha val="56000"/>
                </a:srgbClr>
              </a:solidFill>
              <a:prstDash val="solid"/>
              <a:roun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grpSp>
      <p:sp>
        <p:nvSpPr>
          <p:cNvPr id="7" name="Заголовок 8"/>
          <p:cNvSpPr txBox="1">
            <a:spLocks noGrp="1"/>
          </p:cNvSpPr>
          <p:nvPr>
            <p:ph type="title"/>
          </p:nvPr>
        </p:nvSpPr>
        <p:spPr>
          <a:xfrm>
            <a:off x="533520" y="1371599"/>
            <a:ext cx="7851240" cy="1828440"/>
          </a:xfrm>
          <a:prstGeom prst="rect">
            <a:avLst/>
          </a:prstGeom>
          <a:noFill/>
          <a:ln>
            <a:noFill/>
          </a:ln>
        </p:spPr>
        <p:txBody>
          <a:bodyPr vert="horz" wrap="square" lIns="90000" tIns="0" rIns="18360" bIns="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a:t>Для правки текста заголовка щелкните мышьюОбразец заголовка</a:t>
            </a:r>
          </a:p>
        </p:txBody>
      </p:sp>
      <p:sp>
        <p:nvSpPr>
          <p:cNvPr id="8" name="Дата 29"/>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onstantia" pitchFamily="18"/>
                <a:ea typeface="Arial Unicode MS" pitchFamily="2"/>
                <a:cs typeface="Tahoma" pitchFamily="2"/>
              </a:defRPr>
            </a:lvl1pPr>
          </a:lstStyle>
          <a:p>
            <a:pPr lvl="0"/>
            <a:fld id="{B9BBF8ED-B44B-44D1-986E-C50E7C0CEC6E}" type="datetime1">
              <a:rPr lang="ru-RU"/>
              <a:pPr lvl="0"/>
              <a:t>2016/3/8</a:t>
            </a:fld>
            <a:endParaRPr lang="ru-RU"/>
          </a:p>
        </p:txBody>
      </p:sp>
      <p:sp>
        <p:nvSpPr>
          <p:cNvPr id="9" name="Нижний колонтитул 18"/>
          <p:cNvSpPr txBox="1">
            <a:spLocks noGrp="1"/>
          </p:cNvSpPr>
          <p:nvPr>
            <p:ph type="ftr" sz="quarter" idx="3"/>
          </p:nvPr>
        </p:nvSpPr>
        <p:spPr>
          <a:xfrm>
            <a:off x="2666880" y="6356520"/>
            <a:ext cx="3352320" cy="364679"/>
          </a:xfrm>
          <a:prstGeom prst="rect">
            <a:avLst/>
          </a:prstGeom>
          <a:noFill/>
          <a:ln>
            <a:noFill/>
          </a:ln>
        </p:spPr>
        <p:txBody>
          <a:bodyPr wrap="square" lIns="90000" tIns="45000" rIns="90000" bIns="45000" anchor="t" anchorCtr="0"/>
          <a:lstStyle>
            <a:lvl1pPr lvl="0" rtl="0" hangingPunct="0">
              <a:buNone/>
              <a:tabLst/>
              <a:defRPr lang="ru-RU" sz="2400" kern="1200">
                <a:latin typeface="Times New Roman" pitchFamily="18"/>
                <a:ea typeface="Arial Unicode MS" pitchFamily="2"/>
                <a:cs typeface="Tahoma" pitchFamily="2"/>
              </a:defRPr>
            </a:lvl1pPr>
          </a:lstStyle>
          <a:p>
            <a:pPr lvl="0"/>
            <a:endParaRPr lang="ru-RU"/>
          </a:p>
        </p:txBody>
      </p:sp>
      <p:sp>
        <p:nvSpPr>
          <p:cNvPr id="10" name="Номер слайда 26"/>
          <p:cNvSpPr txBox="1">
            <a:spLocks noGrp="1"/>
          </p:cNvSpPr>
          <p:nvPr>
            <p:ph type="sldNum" sz="quarter" idx="4"/>
          </p:nvPr>
        </p:nvSpPr>
        <p:spPr>
          <a:xfrm>
            <a:off x="7924680" y="6356520"/>
            <a:ext cx="761759"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onstantia" pitchFamily="18"/>
                <a:ea typeface="Arial Unicode MS" pitchFamily="2"/>
                <a:cs typeface="Tahoma" pitchFamily="2"/>
              </a:defRPr>
            </a:lvl1pPr>
          </a:lstStyle>
          <a:p>
            <a:pPr lvl="0"/>
            <a:fld id="{64E55881-74D5-41C1-A7AF-BE4FA3994D70}" type="slidenum">
              <a:t>‹#›</a:t>
            </a:fld>
            <a:endParaRPr lang="ru-RU"/>
          </a:p>
        </p:txBody>
      </p:sp>
      <p:sp>
        <p:nvSpPr>
          <p:cNvPr id="11" name="Текст 10"/>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spcBef>
          <a:spcPts val="0"/>
        </a:spcBef>
        <a:spcAft>
          <a:spcPts val="0"/>
        </a:spcAft>
        <a:buNone/>
        <a:tabLst/>
        <a:defRPr lang="ru-RU" sz="5600" b="1" i="0" u="none" strike="noStrike" kern="1200" spc="0">
          <a:ln>
            <a:noFill/>
          </a:ln>
          <a:solidFill>
            <a:srgbClr val="04617B"/>
          </a:solidFill>
          <a:latin typeface="Calibri" pitchFamily="18"/>
          <a:ea typeface="Microsoft YaHei" pitchFamily="2"/>
          <a:cs typeface="Mangal" pitchFamily="2"/>
        </a:defRPr>
      </a:lvl1pPr>
    </p:titleStyle>
    <p:bodyStyle>
      <a:lvl1pPr algn="l" rtl="0" hangingPunct="1">
        <a:spcBef>
          <a:spcPts val="0"/>
        </a:spcBef>
        <a:spcAft>
          <a:spcPts val="1417"/>
        </a:spcAft>
        <a:tabLst/>
        <a:defRPr lang="ru-RU" sz="2600" b="0" i="0" u="none" strike="noStrike" kern="1200" spc="0">
          <a:ln>
            <a:noFill/>
          </a:ln>
          <a:solidFill>
            <a:srgbClr val="000000"/>
          </a:solidFill>
          <a:latin typeface="Constantia"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олилиния 6"/>
          <p:cNvSpPr/>
          <p:nvPr/>
        </p:nvSpPr>
        <p:spPr>
          <a:xfrm>
            <a:off x="-9360" y="-7200"/>
            <a:ext cx="9162720" cy="1041119"/>
          </a:xfrm>
          <a:custGeom>
            <a:avLst/>
            <a:gdLst>
              <a:gd name="f0" fmla="val 0"/>
              <a:gd name="f1" fmla="val 5772"/>
              <a:gd name="f2" fmla="val 656"/>
              <a:gd name="f3" fmla="val 6"/>
              <a:gd name="f4" fmla="val 2"/>
              <a:gd name="f5" fmla="val 2542"/>
              <a:gd name="f6" fmla="val 2746"/>
              <a:gd name="f7" fmla="val 101"/>
              <a:gd name="f8" fmla="val 3828"/>
              <a:gd name="f9" fmla="val 367"/>
              <a:gd name="f10" fmla="val 4374"/>
              <a:gd name="f11" fmla="val 4920"/>
              <a:gd name="f12" fmla="val 5526"/>
              <a:gd name="f13" fmla="val 152"/>
              <a:gd name="f14" fmla="val 5766"/>
              <a:gd name="f15" fmla="val 55"/>
              <a:gd name="f16" fmla="val 213"/>
              <a:gd name="f17" fmla="val 5670"/>
              <a:gd name="f18" fmla="val 257"/>
              <a:gd name="f19" fmla="val 5016"/>
              <a:gd name="f20" fmla="val 441"/>
              <a:gd name="f21" fmla="val 4302"/>
              <a:gd name="f22" fmla="val 439"/>
              <a:gd name="f23" fmla="val 3588"/>
              <a:gd name="f24" fmla="val 437"/>
              <a:gd name="f25" fmla="val 2205"/>
              <a:gd name="f26" fmla="val 165"/>
              <a:gd name="f27" fmla="val 1488"/>
              <a:gd name="f28" fmla="val 201"/>
              <a:gd name="f29" fmla="val 750"/>
              <a:gd name="f30" fmla="val 209"/>
              <a:gd name="f31" fmla="val 270"/>
              <a:gd name="f32" fmla="val 482"/>
            </a:gdLst>
            <a:ahLst/>
            <a:cxnLst>
              <a:cxn ang="3cd4">
                <a:pos x="hc" y="t"/>
              </a:cxn>
              <a:cxn ang="0">
                <a:pos x="r" y="vc"/>
              </a:cxn>
              <a:cxn ang="cd4">
                <a:pos x="hc" y="b"/>
              </a:cxn>
              <a:cxn ang="cd2">
                <a:pos x="l" y="vc"/>
              </a:cxn>
            </a:cxnLst>
            <a:rect l="l" t="t" r="r" b="b"/>
            <a:pathLst>
              <a:path w="5772" h="656">
                <a:moveTo>
                  <a:pt x="f3" y="f4"/>
                </a:moveTo>
                <a:lnTo>
                  <a:pt x="f5" y="f0"/>
                </a:lnTo>
                <a:cubicBezTo>
                  <a:pt x="f6" y="f7"/>
                  <a:pt x="f8" y="f9"/>
                  <a:pt x="f10" y="f9"/>
                </a:cubicBezTo>
                <a:cubicBezTo>
                  <a:pt x="f11" y="f9"/>
                  <a:pt x="f12" y="f13"/>
                  <a:pt x="f14" y="f15"/>
                </a:cubicBezTo>
                <a:lnTo>
                  <a:pt x="f1" y="f16"/>
                </a:lnTo>
                <a:cubicBezTo>
                  <a:pt x="f17" y="f18"/>
                  <a:pt x="f19" y="f20"/>
                  <a:pt x="f21" y="f22"/>
                </a:cubicBezTo>
                <a:cubicBezTo>
                  <a:pt x="f23" y="f24"/>
                  <a:pt x="f25" y="f26"/>
                  <a:pt x="f27" y="f28"/>
                </a:cubicBezTo>
                <a:cubicBezTo>
                  <a:pt x="f29" y="f30"/>
                  <a:pt x="f31" y="f32"/>
                  <a:pt x="f0" y="f2"/>
                </a:cubicBezTo>
                <a:lnTo>
                  <a:pt x="f3" y="f4"/>
                </a:lnTo>
                <a:close/>
              </a:path>
            </a:pathLst>
          </a:custGeom>
          <a:gradFill>
            <a:gsLst>
              <a:gs pos="0">
                <a:srgbClr val="0074A0"/>
              </a:gs>
              <a:gs pos="100000">
                <a:srgbClr val="00C4CD"/>
              </a:gs>
            </a:gsLst>
            <a:lin ang="5400000"/>
          </a:grad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sp>
        <p:nvSpPr>
          <p:cNvPr id="3" name="Полилиния 7"/>
          <p:cNvSpPr/>
          <p:nvPr/>
        </p:nvSpPr>
        <p:spPr>
          <a:xfrm>
            <a:off x="4381560" y="-7200"/>
            <a:ext cx="4762079" cy="637920"/>
          </a:xfrm>
          <a:custGeom>
            <a:avLst/>
            <a:gdLst>
              <a:gd name="f0" fmla="val 0"/>
              <a:gd name="f1" fmla="val 3000"/>
              <a:gd name="f2" fmla="val 595"/>
              <a:gd name="f3" fmla="val 174"/>
              <a:gd name="f4" fmla="val 102"/>
              <a:gd name="f5" fmla="val 1168"/>
              <a:gd name="f6" fmla="val 533"/>
              <a:gd name="f7" fmla="val 1668"/>
              <a:gd name="f8" fmla="val 564"/>
              <a:gd name="f9" fmla="val 2168"/>
              <a:gd name="f10" fmla="val 2778"/>
              <a:gd name="f11" fmla="val 279"/>
              <a:gd name="f12" fmla="val 186"/>
              <a:gd name="f13" fmla="val 6"/>
            </a:gdLst>
            <a:ahLst/>
            <a:cxnLst>
              <a:cxn ang="3cd4">
                <a:pos x="hc" y="t"/>
              </a:cxn>
              <a:cxn ang="0">
                <a:pos x="r" y="vc"/>
              </a:cxn>
              <a:cxn ang="cd4">
                <a:pos x="hc" y="b"/>
              </a:cxn>
              <a:cxn ang="cd2">
                <a:pos x="l" y="vc"/>
              </a:cxn>
            </a:cxnLst>
            <a:rect l="l" t="t" r="r" b="b"/>
            <a:pathLst>
              <a:path w="3000" h="595">
                <a:moveTo>
                  <a:pt x="f0" y="f0"/>
                </a:moveTo>
                <a:cubicBezTo>
                  <a:pt x="f3" y="f4"/>
                  <a:pt x="f5" y="f6"/>
                  <a:pt x="f7" y="f8"/>
                </a:cubicBezTo>
                <a:cubicBezTo>
                  <a:pt x="f9" y="f2"/>
                  <a:pt x="f10" y="f11"/>
                  <a:pt x="f1" y="f12"/>
                </a:cubicBezTo>
                <a:lnTo>
                  <a:pt x="f1" y="f13"/>
                </a:lnTo>
                <a:lnTo>
                  <a:pt x="f0" y="f0"/>
                </a:lnTo>
                <a:close/>
              </a:path>
            </a:pathLst>
          </a:custGeom>
          <a:gradFill>
            <a:gsLst>
              <a:gs pos="0">
                <a:srgbClr val="00A0A8"/>
              </a:gs>
              <a:gs pos="100000">
                <a:srgbClr val="008ABF"/>
              </a:gs>
            </a:gsLst>
            <a:lin ang="5400000"/>
          </a:grad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grpSp>
        <p:nvGrpSpPr>
          <p:cNvPr id="4" name="Группа 1"/>
          <p:cNvGrpSpPr/>
          <p:nvPr/>
        </p:nvGrpSpPr>
        <p:grpSpPr>
          <a:xfrm>
            <a:off x="-49903" y="640196"/>
            <a:ext cx="9185712" cy="648720"/>
            <a:chOff x="-49903" y="640196"/>
            <a:chExt cx="9185712" cy="648720"/>
          </a:xfrm>
        </p:grpSpPr>
        <p:sp>
          <p:nvSpPr>
            <p:cNvPr id="5" name="Полилиния 11"/>
            <p:cNvSpPr/>
            <p:nvPr/>
          </p:nvSpPr>
          <p:spPr>
            <a:xfrm rot="164400">
              <a:off x="-49903" y="640196"/>
              <a:ext cx="9162720" cy="648720"/>
            </a:xfrm>
            <a:custGeom>
              <a:avLst/>
              <a:gdLst>
                <a:gd name="f0" fmla="val 0"/>
                <a:gd name="f1" fmla="val 5772"/>
                <a:gd name="f2" fmla="val 1055"/>
                <a:gd name="f3" fmla="val 966"/>
                <a:gd name="f4" fmla="val 282"/>
                <a:gd name="f5" fmla="val 738"/>
                <a:gd name="f6" fmla="val 923"/>
                <a:gd name="f7" fmla="val 275"/>
                <a:gd name="f8" fmla="val 1608"/>
                <a:gd name="f9" fmla="val 2293"/>
                <a:gd name="f10" fmla="val 289"/>
                <a:gd name="f11" fmla="val 3416"/>
                <a:gd name="f12" fmla="val 4110"/>
                <a:gd name="f13" fmla="val 1008"/>
                <a:gd name="f14" fmla="val 4804"/>
                <a:gd name="f15" fmla="val 961"/>
                <a:gd name="f16" fmla="val 5426"/>
                <a:gd name="f17" fmla="val 210"/>
              </a:gdLst>
              <a:ahLst/>
              <a:cxnLst>
                <a:cxn ang="3cd4">
                  <a:pos x="hc" y="t"/>
                </a:cxn>
                <a:cxn ang="0">
                  <a:pos x="r" y="vc"/>
                </a:cxn>
                <a:cxn ang="cd4">
                  <a:pos x="hc" y="b"/>
                </a:cxn>
                <a:cxn ang="cd2">
                  <a:pos x="l" y="vc"/>
                </a:cxn>
              </a:cxnLst>
              <a:rect l="l" t="t" r="r" b="b"/>
              <a:pathLst>
                <a:path w="5772" h="1055">
                  <a:moveTo>
                    <a:pt x="f0" y="f3"/>
                  </a:moveTo>
                  <a:cubicBezTo>
                    <a:pt x="f4" y="f5"/>
                    <a:pt x="f6" y="f7"/>
                    <a:pt x="f8" y="f4"/>
                  </a:cubicBezTo>
                  <a:cubicBezTo>
                    <a:pt x="f9" y="f10"/>
                    <a:pt x="f11" y="f2"/>
                    <a:pt x="f12" y="f13"/>
                  </a:cubicBezTo>
                  <a:cubicBezTo>
                    <a:pt x="f14" y="f15"/>
                    <a:pt x="f16" y="f17"/>
                    <a:pt x="f1" y="f0"/>
                  </a:cubicBezTo>
                </a:path>
              </a:pathLst>
            </a:custGeom>
            <a:noFill/>
            <a:ln w="10800">
              <a:solidFill>
                <a:srgbClr val="008ABF">
                  <a:alpha val="56000"/>
                </a:srgbClr>
              </a:solidFill>
              <a:prstDash val="solid"/>
              <a:roun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sp>
          <p:nvSpPr>
            <p:cNvPr id="6" name="Полилиния 12"/>
            <p:cNvSpPr/>
            <p:nvPr/>
          </p:nvSpPr>
          <p:spPr>
            <a:xfrm rot="164400">
              <a:off x="-39511" y="714365"/>
              <a:ext cx="9175320" cy="529920"/>
            </a:xfrm>
            <a:custGeom>
              <a:avLst/>
              <a:gdLst>
                <a:gd name="f0" fmla="val 0"/>
                <a:gd name="f1" fmla="val 5766"/>
                <a:gd name="f2" fmla="val 854"/>
                <a:gd name="f3" fmla="val 732"/>
                <a:gd name="f4" fmla="val 273"/>
                <a:gd name="f5" fmla="val 647"/>
                <a:gd name="f6" fmla="val 951"/>
                <a:gd name="f7" fmla="val 214"/>
                <a:gd name="f8" fmla="val 1638"/>
                <a:gd name="f9" fmla="val 228"/>
                <a:gd name="f10" fmla="val 2325"/>
                <a:gd name="f11" fmla="val 242"/>
                <a:gd name="f12" fmla="val 3434"/>
                <a:gd name="f13" fmla="val 4122"/>
                <a:gd name="f14" fmla="val 816"/>
                <a:gd name="f15" fmla="val 4810"/>
                <a:gd name="f16" fmla="val 778"/>
                <a:gd name="f17" fmla="val 5424"/>
                <a:gd name="f18" fmla="val 170"/>
              </a:gdLst>
              <a:ahLst/>
              <a:cxnLst>
                <a:cxn ang="3cd4">
                  <a:pos x="hc" y="t"/>
                </a:cxn>
                <a:cxn ang="0">
                  <a:pos x="r" y="vc"/>
                </a:cxn>
                <a:cxn ang="cd4">
                  <a:pos x="hc" y="b"/>
                </a:cxn>
                <a:cxn ang="cd2">
                  <a:pos x="l" y="vc"/>
                </a:cxn>
              </a:cxnLst>
              <a:rect l="l" t="t" r="r" b="b"/>
              <a:pathLst>
                <a:path w="5766" h="854">
                  <a:moveTo>
                    <a:pt x="f0" y="f3"/>
                  </a:moveTo>
                  <a:cubicBezTo>
                    <a:pt x="f4" y="f5"/>
                    <a:pt x="f6" y="f7"/>
                    <a:pt x="f8" y="f9"/>
                  </a:cubicBezTo>
                  <a:cubicBezTo>
                    <a:pt x="f10" y="f11"/>
                    <a:pt x="f12" y="f2"/>
                    <a:pt x="f13" y="f14"/>
                  </a:cubicBezTo>
                  <a:cubicBezTo>
                    <a:pt x="f15" y="f16"/>
                    <a:pt x="f17" y="f18"/>
                    <a:pt x="f1" y="f0"/>
                  </a:cubicBezTo>
                </a:path>
              </a:pathLst>
            </a:custGeom>
            <a:noFill/>
            <a:ln w="9360">
              <a:solidFill>
                <a:srgbClr val="009DD9">
                  <a:alpha val="56000"/>
                </a:srgbClr>
              </a:solidFill>
              <a:prstDash val="solid"/>
              <a:roun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grpSp>
      <p:sp>
        <p:nvSpPr>
          <p:cNvPr id="7" name="Заголовок 1"/>
          <p:cNvSpPr txBox="1">
            <a:spLocks noGrp="1"/>
          </p:cNvSpPr>
          <p:nvPr>
            <p:ph type="title"/>
          </p:nvPr>
        </p:nvSpPr>
        <p:spPr>
          <a:xfrm>
            <a:off x="457200" y="704160"/>
            <a:ext cx="8229240" cy="1142640"/>
          </a:xfrm>
          <a:prstGeom prst="rect">
            <a:avLst/>
          </a:prstGeom>
          <a:noFill/>
          <a:ln>
            <a:noFill/>
          </a:ln>
        </p:spPr>
        <p:txBody>
          <a:bodyPr vert="horz" wrap="square" lIns="90000" tIns="4572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a:t>Для правки текста заголовка щелкните мышьюОбразец заголовка</a:t>
            </a:r>
          </a:p>
        </p:txBody>
      </p:sp>
      <p:sp>
        <p:nvSpPr>
          <p:cNvPr id="8" name="Текст 2"/>
          <p:cNvSpPr txBox="1">
            <a:spLocks noGrp="1"/>
          </p:cNvSpPr>
          <p:nvPr>
            <p:ph type="body" idx="1"/>
          </p:nvPr>
        </p:nvSpPr>
        <p:spPr>
          <a:xfrm>
            <a:off x="457200" y="1855079"/>
            <a:ext cx="4039920" cy="659160"/>
          </a:xfrm>
          <a:prstGeom prst="rect">
            <a:avLst/>
          </a:prstGeom>
          <a:noFill/>
          <a:ln>
            <a:noFill/>
          </a:ln>
        </p:spPr>
        <p:txBody>
          <a:bodyPr vert="horz" wrap="square" lIns="45720" tIns="0" rIns="45720" bIns="0" anchor="ctr"/>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r>
              <a:rPr lang="ru-RU"/>
              <a:t>Для правки структуры щелкните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a:p>
            <a:pPr lvl="7"/>
            <a:r>
              <a:rPr lang="ru-RU"/>
              <a:t>Восьмой уровень структуры</a:t>
            </a:r>
          </a:p>
          <a:p>
            <a:pPr lvl="0"/>
            <a:r>
              <a:rPr lang="ru-RU"/>
              <a:t>Девятый уровень структурыОбразец текста</a:t>
            </a:r>
          </a:p>
        </p:txBody>
      </p:sp>
      <p:sp>
        <p:nvSpPr>
          <p:cNvPr id="9" name="Текст 3"/>
          <p:cNvSpPr txBox="1">
            <a:spLocks noGrp="1"/>
          </p:cNvSpPr>
          <p:nvPr>
            <p:ph type="body" sz="quarter" idx="4294967295"/>
          </p:nvPr>
        </p:nvSpPr>
        <p:spPr>
          <a:xfrm>
            <a:off x="4645080" y="1859759"/>
            <a:ext cx="4041359" cy="654480"/>
          </a:xfrm>
          <a:prstGeom prst="rect">
            <a:avLst/>
          </a:prstGeom>
          <a:noFill/>
          <a:ln>
            <a:noFill/>
          </a:ln>
        </p:spPr>
        <p:txBody>
          <a:bodyPr vert="horz" wrap="square" lIns="45720" tIns="0" rIns="45720" bIns="0" anchor="ctr"/>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r>
              <a:rPr lang="ru-RU"/>
              <a:t>Для правки структуры щелкните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a:p>
            <a:pPr lvl="7"/>
            <a:r>
              <a:rPr lang="ru-RU"/>
              <a:t>Восьмой уровень структуры</a:t>
            </a:r>
          </a:p>
          <a:p>
            <a:pPr lvl="0"/>
            <a:r>
              <a:rPr lang="ru-RU"/>
              <a:t>Девятый уровень структурыОбразец текста</a:t>
            </a:r>
          </a:p>
        </p:txBody>
      </p:sp>
      <p:sp>
        <p:nvSpPr>
          <p:cNvPr id="10" name="Содержимое 4"/>
          <p:cNvSpPr txBox="1">
            <a:spLocks noGrp="1"/>
          </p:cNvSpPr>
          <p:nvPr>
            <p:ph type="body" sz="quarter" idx="4294967295"/>
          </p:nvPr>
        </p:nvSpPr>
        <p:spPr>
          <a:xfrm>
            <a:off x="457200" y="2514600"/>
            <a:ext cx="4039920" cy="3845520"/>
          </a:xfrm>
          <a:prstGeom prst="rect">
            <a:avLst/>
          </a:prstGeom>
          <a:noFill/>
          <a:ln>
            <a:noFill/>
          </a:ln>
        </p:spPr>
        <p:txBody>
          <a:bodyPr vert="horz" wrap="square" lIns="90000" tIns="0" rIns="90000" bIns="45000" anchor="t"/>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r>
              <a:rPr lang="ru-RU"/>
              <a:t>Для правки структуры щелкните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a:p>
            <a:pPr lvl="7"/>
            <a:r>
              <a:rPr lang="ru-RU"/>
              <a:t>Восьмой уровень структуры</a:t>
            </a:r>
          </a:p>
          <a:p>
            <a:pPr lvl="0"/>
            <a:r>
              <a:rPr lang="ru-RU"/>
              <a:t>Девятый уровень структурыОбразец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1" name="Содержимое 5"/>
          <p:cNvSpPr txBox="1">
            <a:spLocks noGrp="1"/>
          </p:cNvSpPr>
          <p:nvPr>
            <p:ph type="body" sz="quarter" idx="4294967295"/>
          </p:nvPr>
        </p:nvSpPr>
        <p:spPr>
          <a:xfrm>
            <a:off x="4645080" y="2514600"/>
            <a:ext cx="4041359" cy="3845520"/>
          </a:xfrm>
          <a:prstGeom prst="rect">
            <a:avLst/>
          </a:prstGeom>
          <a:noFill/>
          <a:ln>
            <a:noFill/>
          </a:ln>
        </p:spPr>
        <p:txBody>
          <a:bodyPr vert="horz" wrap="square" lIns="90000" tIns="0" rIns="90000" bIns="45000" anchor="t"/>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r>
              <a:rPr lang="ru-RU"/>
              <a:t>Для правки структуры щелкните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a:p>
            <a:pPr lvl="7"/>
            <a:r>
              <a:rPr lang="ru-RU"/>
              <a:t>Восьмой уровень структуры</a:t>
            </a:r>
          </a:p>
          <a:p>
            <a:pPr lvl="0"/>
            <a:r>
              <a:rPr lang="ru-RU"/>
              <a:t>Девятый уровень структурыОбразец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 name="Дата 6"/>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onstantia" pitchFamily="18"/>
                <a:ea typeface="Arial Unicode MS" pitchFamily="2"/>
                <a:cs typeface="Tahoma" pitchFamily="2"/>
              </a:defRPr>
            </a:lvl1pPr>
          </a:lstStyle>
          <a:p>
            <a:pPr lvl="0"/>
            <a:fld id="{99F366F4-C2A4-4178-8DC3-0F825172E132}" type="datetime1">
              <a:rPr lang="ru-RU"/>
              <a:pPr lvl="0"/>
              <a:t>2016/3/8</a:t>
            </a:fld>
            <a:endParaRPr lang="ru-RU"/>
          </a:p>
        </p:txBody>
      </p:sp>
      <p:sp>
        <p:nvSpPr>
          <p:cNvPr id="13" name="Нижний колонтитул 7"/>
          <p:cNvSpPr txBox="1">
            <a:spLocks noGrp="1"/>
          </p:cNvSpPr>
          <p:nvPr>
            <p:ph type="ftr" sz="quarter" idx="3"/>
          </p:nvPr>
        </p:nvSpPr>
        <p:spPr>
          <a:xfrm>
            <a:off x="2666880" y="6356520"/>
            <a:ext cx="3352320" cy="364679"/>
          </a:xfrm>
          <a:prstGeom prst="rect">
            <a:avLst/>
          </a:prstGeom>
          <a:noFill/>
          <a:ln>
            <a:noFill/>
          </a:ln>
        </p:spPr>
        <p:txBody>
          <a:bodyPr wrap="square" lIns="90000" tIns="45000" rIns="90000" bIns="45000" anchor="t" anchorCtr="0"/>
          <a:lstStyle>
            <a:lvl1pPr lvl="0" rtl="0" hangingPunct="0">
              <a:buNone/>
              <a:tabLst/>
              <a:defRPr lang="ru-RU" sz="2400" kern="1200">
                <a:latin typeface="Times New Roman" pitchFamily="18"/>
                <a:ea typeface="Arial Unicode MS" pitchFamily="2"/>
                <a:cs typeface="Tahoma" pitchFamily="2"/>
              </a:defRPr>
            </a:lvl1pPr>
          </a:lstStyle>
          <a:p>
            <a:pPr lvl="0"/>
            <a:endParaRPr lang="ru-RU"/>
          </a:p>
        </p:txBody>
      </p:sp>
      <p:sp>
        <p:nvSpPr>
          <p:cNvPr id="14" name="Номер слайда 8"/>
          <p:cNvSpPr txBox="1">
            <a:spLocks noGrp="1"/>
          </p:cNvSpPr>
          <p:nvPr>
            <p:ph type="sldNum" sz="quarter" idx="4"/>
          </p:nvPr>
        </p:nvSpPr>
        <p:spPr>
          <a:xfrm>
            <a:off x="7924680" y="6356520"/>
            <a:ext cx="761759"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onstantia" pitchFamily="18"/>
                <a:ea typeface="Arial Unicode MS" pitchFamily="2"/>
                <a:cs typeface="Tahoma" pitchFamily="2"/>
              </a:defRPr>
            </a:lvl1pPr>
          </a:lstStyle>
          <a:p>
            <a:pPr lvl="0"/>
            <a:fld id="{75EBAED2-BE8C-4D3B-88E0-76AE77FD991A}" type="slidenum">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spcBef>
          <a:spcPts val="0"/>
        </a:spcBef>
        <a:spcAft>
          <a:spcPts val="0"/>
        </a:spcAft>
        <a:buNone/>
        <a:tabLst/>
        <a:defRPr lang="ru-RU" sz="5000" b="0" i="0" u="none" strike="noStrike" kern="1200" spc="0">
          <a:ln>
            <a:noFill/>
          </a:ln>
          <a:solidFill>
            <a:srgbClr val="04617B"/>
          </a:solidFill>
          <a:latin typeface="Calibri" pitchFamily="18"/>
          <a:ea typeface="Microsoft YaHei" pitchFamily="2"/>
          <a:cs typeface="Mangal" pitchFamily="2"/>
        </a:defRPr>
      </a:lvl1pPr>
    </p:titleStyle>
    <p:bodyStyle>
      <a:lvl1pPr lvl="0">
        <a:buSzPct val="45000"/>
        <a:buFont typeface="StarSymbol"/>
        <a:buChar char="●"/>
        <a:tabLst/>
        <a:defRPr lang="ru-RU" sz="2200" b="0" i="0" u="none" strike="noStrike" spc="0">
          <a:solidFill>
            <a:srgbClr val="000000"/>
          </a:solidFill>
          <a:latin typeface="Constantia" pitchFamily="18"/>
        </a:defRPr>
      </a:lvl1pPr>
      <a:lvl2pPr lvl="1">
        <a:buSzPct val="75000"/>
        <a:buFont typeface="StarSymbol"/>
        <a:buChar char="–"/>
        <a:tabLst/>
        <a:defRPr lang="ru-RU" sz="2200" b="0" i="0" u="none" strike="noStrike" spc="0">
          <a:solidFill>
            <a:srgbClr val="000000"/>
          </a:solidFill>
          <a:latin typeface="Constantia" pitchFamily="18"/>
        </a:defRPr>
      </a:lvl2pPr>
      <a:lvl3pPr lvl="2">
        <a:buSzPct val="45000"/>
        <a:buFont typeface="StarSymbol"/>
        <a:buChar char="●"/>
        <a:tabLst/>
        <a:defRPr lang="ru-RU" sz="2200" b="0" i="0" u="none" strike="noStrike" spc="0">
          <a:solidFill>
            <a:srgbClr val="000000"/>
          </a:solidFill>
          <a:latin typeface="Constantia" pitchFamily="18"/>
        </a:defRPr>
      </a:lvl3pPr>
      <a:lvl4pPr lvl="3">
        <a:buSzPct val="75000"/>
        <a:buFont typeface="StarSymbol"/>
        <a:buChar char="–"/>
        <a:tabLst/>
        <a:defRPr lang="ru-RU" sz="2200" b="0" i="0" u="none" strike="noStrike" spc="0">
          <a:solidFill>
            <a:srgbClr val="000000"/>
          </a:solidFill>
          <a:latin typeface="Constantia" pitchFamily="18"/>
        </a:defRPr>
      </a:lvl4pPr>
      <a:lvl5pPr lvl="4">
        <a:buSzPct val="45000"/>
        <a:buFont typeface="StarSymbol"/>
        <a:buChar char="●"/>
        <a:tabLst/>
        <a:defRPr lang="ru-RU" sz="2200" b="0" i="0" u="none" strike="noStrike" spc="0">
          <a:solidFill>
            <a:srgbClr val="000000"/>
          </a:solidFill>
          <a:latin typeface="Constantia" pitchFamily="18"/>
        </a:defRPr>
      </a:lvl5pPr>
      <a:lvl6pPr lvl="5">
        <a:buSzPct val="45000"/>
        <a:buFont typeface="StarSymbol"/>
        <a:buChar char="●"/>
        <a:tabLst/>
        <a:defRPr lang="ru-RU" sz="2200" b="0" i="0" u="none" strike="noStrike" spc="0">
          <a:solidFill>
            <a:srgbClr val="000000"/>
          </a:solidFill>
          <a:latin typeface="Constantia" pitchFamily="18"/>
        </a:defRPr>
      </a:lvl6pPr>
      <a:lvl7pPr lvl="6">
        <a:buSzPct val="45000"/>
        <a:buFont typeface="StarSymbol"/>
        <a:buChar char="●"/>
        <a:tabLst/>
        <a:defRPr lang="ru-RU" sz="2200" b="0" i="0" u="none" strike="noStrike" spc="0">
          <a:solidFill>
            <a:srgbClr val="000000"/>
          </a:solidFill>
          <a:latin typeface="Constantia" pitchFamily="18"/>
        </a:defRPr>
      </a:lvl7pPr>
      <a:lvl8pPr lvl="7">
        <a:buSzPct val="45000"/>
        <a:buFont typeface="StarSymbol"/>
        <a:buChar char="●"/>
        <a:tabLst/>
        <a:defRPr lang="ru-RU" sz="2200" b="0" i="0" u="none" strike="noStrike" spc="0">
          <a:solidFill>
            <a:srgbClr val="000000"/>
          </a:solidFill>
          <a:latin typeface="Constantia" pitchFamily="18"/>
        </a:defRPr>
      </a:lvl8pPr>
      <a:lvl9pPr marL="0" marR="0" lvl="0" indent="0" algn="l" rtl="0" hangingPunct="1">
        <a:spcBef>
          <a:spcPts val="439"/>
        </a:spcBef>
        <a:spcAft>
          <a:spcPts val="1417"/>
        </a:spcAft>
        <a:buClr>
          <a:srgbClr val="0BD0D9"/>
        </a:buClr>
        <a:buSzPct val="95000"/>
        <a:buFont typeface="Wingdings 2"/>
        <a:buChar char=""/>
        <a:tabLst/>
        <a:defRPr lang="ru-RU" sz="2200" b="0" i="0" u="none" strike="noStrike" spc="0">
          <a:solidFill>
            <a:srgbClr val="000000"/>
          </a:solidFill>
          <a:latin typeface="Constantia" pitchFamily="18"/>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олилиния 6"/>
          <p:cNvSpPr/>
          <p:nvPr/>
        </p:nvSpPr>
        <p:spPr>
          <a:xfrm>
            <a:off x="-9360" y="-7200"/>
            <a:ext cx="9162720" cy="1041119"/>
          </a:xfrm>
          <a:custGeom>
            <a:avLst/>
            <a:gdLst>
              <a:gd name="f0" fmla="val 0"/>
              <a:gd name="f1" fmla="val 5772"/>
              <a:gd name="f2" fmla="val 656"/>
              <a:gd name="f3" fmla="val 6"/>
              <a:gd name="f4" fmla="val 2"/>
              <a:gd name="f5" fmla="val 2542"/>
              <a:gd name="f6" fmla="val 2746"/>
              <a:gd name="f7" fmla="val 101"/>
              <a:gd name="f8" fmla="val 3828"/>
              <a:gd name="f9" fmla="val 367"/>
              <a:gd name="f10" fmla="val 4374"/>
              <a:gd name="f11" fmla="val 4920"/>
              <a:gd name="f12" fmla="val 5526"/>
              <a:gd name="f13" fmla="val 152"/>
              <a:gd name="f14" fmla="val 5766"/>
              <a:gd name="f15" fmla="val 55"/>
              <a:gd name="f16" fmla="val 213"/>
              <a:gd name="f17" fmla="val 5670"/>
              <a:gd name="f18" fmla="val 257"/>
              <a:gd name="f19" fmla="val 5016"/>
              <a:gd name="f20" fmla="val 441"/>
              <a:gd name="f21" fmla="val 4302"/>
              <a:gd name="f22" fmla="val 439"/>
              <a:gd name="f23" fmla="val 3588"/>
              <a:gd name="f24" fmla="val 437"/>
              <a:gd name="f25" fmla="val 2205"/>
              <a:gd name="f26" fmla="val 165"/>
              <a:gd name="f27" fmla="val 1488"/>
              <a:gd name="f28" fmla="val 201"/>
              <a:gd name="f29" fmla="val 750"/>
              <a:gd name="f30" fmla="val 209"/>
              <a:gd name="f31" fmla="val 270"/>
              <a:gd name="f32" fmla="val 482"/>
            </a:gdLst>
            <a:ahLst/>
            <a:cxnLst>
              <a:cxn ang="3cd4">
                <a:pos x="hc" y="t"/>
              </a:cxn>
              <a:cxn ang="0">
                <a:pos x="r" y="vc"/>
              </a:cxn>
              <a:cxn ang="cd4">
                <a:pos x="hc" y="b"/>
              </a:cxn>
              <a:cxn ang="cd2">
                <a:pos x="l" y="vc"/>
              </a:cxn>
            </a:cxnLst>
            <a:rect l="l" t="t" r="r" b="b"/>
            <a:pathLst>
              <a:path w="5772" h="656">
                <a:moveTo>
                  <a:pt x="f3" y="f4"/>
                </a:moveTo>
                <a:lnTo>
                  <a:pt x="f5" y="f0"/>
                </a:lnTo>
                <a:cubicBezTo>
                  <a:pt x="f6" y="f7"/>
                  <a:pt x="f8" y="f9"/>
                  <a:pt x="f10" y="f9"/>
                </a:cubicBezTo>
                <a:cubicBezTo>
                  <a:pt x="f11" y="f9"/>
                  <a:pt x="f12" y="f13"/>
                  <a:pt x="f14" y="f15"/>
                </a:cubicBezTo>
                <a:lnTo>
                  <a:pt x="f1" y="f16"/>
                </a:lnTo>
                <a:cubicBezTo>
                  <a:pt x="f17" y="f18"/>
                  <a:pt x="f19" y="f20"/>
                  <a:pt x="f21" y="f22"/>
                </a:cubicBezTo>
                <a:cubicBezTo>
                  <a:pt x="f23" y="f24"/>
                  <a:pt x="f25" y="f26"/>
                  <a:pt x="f27" y="f28"/>
                </a:cubicBezTo>
                <a:cubicBezTo>
                  <a:pt x="f29" y="f30"/>
                  <a:pt x="f31" y="f32"/>
                  <a:pt x="f0" y="f2"/>
                </a:cubicBezTo>
                <a:lnTo>
                  <a:pt x="f3" y="f4"/>
                </a:lnTo>
                <a:close/>
              </a:path>
            </a:pathLst>
          </a:custGeom>
          <a:gradFill>
            <a:gsLst>
              <a:gs pos="0">
                <a:srgbClr val="0074A0"/>
              </a:gs>
              <a:gs pos="100000">
                <a:srgbClr val="00C4CD"/>
              </a:gs>
            </a:gsLst>
            <a:lin ang="5400000"/>
          </a:grad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sp>
        <p:nvSpPr>
          <p:cNvPr id="3" name="Полилиния 7"/>
          <p:cNvSpPr/>
          <p:nvPr/>
        </p:nvSpPr>
        <p:spPr>
          <a:xfrm>
            <a:off x="4381560" y="-7200"/>
            <a:ext cx="4762079" cy="637920"/>
          </a:xfrm>
          <a:custGeom>
            <a:avLst/>
            <a:gdLst>
              <a:gd name="f0" fmla="val 0"/>
              <a:gd name="f1" fmla="val 3000"/>
              <a:gd name="f2" fmla="val 595"/>
              <a:gd name="f3" fmla="val 174"/>
              <a:gd name="f4" fmla="val 102"/>
              <a:gd name="f5" fmla="val 1168"/>
              <a:gd name="f6" fmla="val 533"/>
              <a:gd name="f7" fmla="val 1668"/>
              <a:gd name="f8" fmla="val 564"/>
              <a:gd name="f9" fmla="val 2168"/>
              <a:gd name="f10" fmla="val 2778"/>
              <a:gd name="f11" fmla="val 279"/>
              <a:gd name="f12" fmla="val 186"/>
              <a:gd name="f13" fmla="val 6"/>
            </a:gdLst>
            <a:ahLst/>
            <a:cxnLst>
              <a:cxn ang="3cd4">
                <a:pos x="hc" y="t"/>
              </a:cxn>
              <a:cxn ang="0">
                <a:pos x="r" y="vc"/>
              </a:cxn>
              <a:cxn ang="cd4">
                <a:pos x="hc" y="b"/>
              </a:cxn>
              <a:cxn ang="cd2">
                <a:pos x="l" y="vc"/>
              </a:cxn>
            </a:cxnLst>
            <a:rect l="l" t="t" r="r" b="b"/>
            <a:pathLst>
              <a:path w="3000" h="595">
                <a:moveTo>
                  <a:pt x="f0" y="f0"/>
                </a:moveTo>
                <a:cubicBezTo>
                  <a:pt x="f3" y="f4"/>
                  <a:pt x="f5" y="f6"/>
                  <a:pt x="f7" y="f8"/>
                </a:cubicBezTo>
                <a:cubicBezTo>
                  <a:pt x="f9" y="f2"/>
                  <a:pt x="f10" y="f11"/>
                  <a:pt x="f1" y="f12"/>
                </a:cubicBezTo>
                <a:lnTo>
                  <a:pt x="f1" y="f13"/>
                </a:lnTo>
                <a:lnTo>
                  <a:pt x="f0" y="f0"/>
                </a:lnTo>
                <a:close/>
              </a:path>
            </a:pathLst>
          </a:custGeom>
          <a:gradFill>
            <a:gsLst>
              <a:gs pos="0">
                <a:srgbClr val="00A0A8"/>
              </a:gs>
              <a:gs pos="100000">
                <a:srgbClr val="008ABF"/>
              </a:gs>
            </a:gsLst>
            <a:lin ang="5400000"/>
          </a:grad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grpSp>
        <p:nvGrpSpPr>
          <p:cNvPr id="4" name="Группа 1"/>
          <p:cNvGrpSpPr/>
          <p:nvPr/>
        </p:nvGrpSpPr>
        <p:grpSpPr>
          <a:xfrm>
            <a:off x="-49903" y="640196"/>
            <a:ext cx="9185712" cy="648720"/>
            <a:chOff x="-49903" y="640196"/>
            <a:chExt cx="9185712" cy="648720"/>
          </a:xfrm>
        </p:grpSpPr>
        <p:sp>
          <p:nvSpPr>
            <p:cNvPr id="5" name="Полилиния 11"/>
            <p:cNvSpPr/>
            <p:nvPr/>
          </p:nvSpPr>
          <p:spPr>
            <a:xfrm rot="164400">
              <a:off x="-49903" y="640196"/>
              <a:ext cx="9162720" cy="648720"/>
            </a:xfrm>
            <a:custGeom>
              <a:avLst/>
              <a:gdLst>
                <a:gd name="f0" fmla="val 0"/>
                <a:gd name="f1" fmla="val 5772"/>
                <a:gd name="f2" fmla="val 1055"/>
                <a:gd name="f3" fmla="val 966"/>
                <a:gd name="f4" fmla="val 282"/>
                <a:gd name="f5" fmla="val 738"/>
                <a:gd name="f6" fmla="val 923"/>
                <a:gd name="f7" fmla="val 275"/>
                <a:gd name="f8" fmla="val 1608"/>
                <a:gd name="f9" fmla="val 2293"/>
                <a:gd name="f10" fmla="val 289"/>
                <a:gd name="f11" fmla="val 3416"/>
                <a:gd name="f12" fmla="val 4110"/>
                <a:gd name="f13" fmla="val 1008"/>
                <a:gd name="f14" fmla="val 4804"/>
                <a:gd name="f15" fmla="val 961"/>
                <a:gd name="f16" fmla="val 5426"/>
                <a:gd name="f17" fmla="val 210"/>
              </a:gdLst>
              <a:ahLst/>
              <a:cxnLst>
                <a:cxn ang="3cd4">
                  <a:pos x="hc" y="t"/>
                </a:cxn>
                <a:cxn ang="0">
                  <a:pos x="r" y="vc"/>
                </a:cxn>
                <a:cxn ang="cd4">
                  <a:pos x="hc" y="b"/>
                </a:cxn>
                <a:cxn ang="cd2">
                  <a:pos x="l" y="vc"/>
                </a:cxn>
              </a:cxnLst>
              <a:rect l="l" t="t" r="r" b="b"/>
              <a:pathLst>
                <a:path w="5772" h="1055">
                  <a:moveTo>
                    <a:pt x="f0" y="f3"/>
                  </a:moveTo>
                  <a:cubicBezTo>
                    <a:pt x="f4" y="f5"/>
                    <a:pt x="f6" y="f7"/>
                    <a:pt x="f8" y="f4"/>
                  </a:cubicBezTo>
                  <a:cubicBezTo>
                    <a:pt x="f9" y="f10"/>
                    <a:pt x="f11" y="f2"/>
                    <a:pt x="f12" y="f13"/>
                  </a:cubicBezTo>
                  <a:cubicBezTo>
                    <a:pt x="f14" y="f15"/>
                    <a:pt x="f16" y="f17"/>
                    <a:pt x="f1" y="f0"/>
                  </a:cubicBezTo>
                </a:path>
              </a:pathLst>
            </a:custGeom>
            <a:noFill/>
            <a:ln w="10800">
              <a:solidFill>
                <a:srgbClr val="008ABF">
                  <a:alpha val="56000"/>
                </a:srgbClr>
              </a:solidFill>
              <a:prstDash val="solid"/>
              <a:roun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sp>
          <p:nvSpPr>
            <p:cNvPr id="6" name="Полилиния 12"/>
            <p:cNvSpPr/>
            <p:nvPr/>
          </p:nvSpPr>
          <p:spPr>
            <a:xfrm rot="164400">
              <a:off x="-39511" y="714365"/>
              <a:ext cx="9175320" cy="529920"/>
            </a:xfrm>
            <a:custGeom>
              <a:avLst/>
              <a:gdLst>
                <a:gd name="f0" fmla="val 0"/>
                <a:gd name="f1" fmla="val 5766"/>
                <a:gd name="f2" fmla="val 854"/>
                <a:gd name="f3" fmla="val 732"/>
                <a:gd name="f4" fmla="val 273"/>
                <a:gd name="f5" fmla="val 647"/>
                <a:gd name="f6" fmla="val 951"/>
                <a:gd name="f7" fmla="val 214"/>
                <a:gd name="f8" fmla="val 1638"/>
                <a:gd name="f9" fmla="val 228"/>
                <a:gd name="f10" fmla="val 2325"/>
                <a:gd name="f11" fmla="val 242"/>
                <a:gd name="f12" fmla="val 3434"/>
                <a:gd name="f13" fmla="val 4122"/>
                <a:gd name="f14" fmla="val 816"/>
                <a:gd name="f15" fmla="val 4810"/>
                <a:gd name="f16" fmla="val 778"/>
                <a:gd name="f17" fmla="val 5424"/>
                <a:gd name="f18" fmla="val 170"/>
              </a:gdLst>
              <a:ahLst/>
              <a:cxnLst>
                <a:cxn ang="3cd4">
                  <a:pos x="hc" y="t"/>
                </a:cxn>
                <a:cxn ang="0">
                  <a:pos x="r" y="vc"/>
                </a:cxn>
                <a:cxn ang="cd4">
                  <a:pos x="hc" y="b"/>
                </a:cxn>
                <a:cxn ang="cd2">
                  <a:pos x="l" y="vc"/>
                </a:cxn>
              </a:cxnLst>
              <a:rect l="l" t="t" r="r" b="b"/>
              <a:pathLst>
                <a:path w="5766" h="854">
                  <a:moveTo>
                    <a:pt x="f0" y="f3"/>
                  </a:moveTo>
                  <a:cubicBezTo>
                    <a:pt x="f4" y="f5"/>
                    <a:pt x="f6" y="f7"/>
                    <a:pt x="f8" y="f9"/>
                  </a:cubicBezTo>
                  <a:cubicBezTo>
                    <a:pt x="f10" y="f11"/>
                    <a:pt x="f12" y="f2"/>
                    <a:pt x="f13" y="f14"/>
                  </a:cubicBezTo>
                  <a:cubicBezTo>
                    <a:pt x="f15" y="f16"/>
                    <a:pt x="f17" y="f18"/>
                    <a:pt x="f1" y="f0"/>
                  </a:cubicBezTo>
                </a:path>
              </a:pathLst>
            </a:custGeom>
            <a:noFill/>
            <a:ln w="9360">
              <a:solidFill>
                <a:srgbClr val="009DD9">
                  <a:alpha val="56000"/>
                </a:srgbClr>
              </a:solidFill>
              <a:prstDash val="solid"/>
              <a:roun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grpSp>
      <p:sp>
        <p:nvSpPr>
          <p:cNvPr id="7" name="Заголовок 1"/>
          <p:cNvSpPr txBox="1">
            <a:spLocks noGrp="1"/>
          </p:cNvSpPr>
          <p:nvPr>
            <p:ph type="title"/>
          </p:nvPr>
        </p:nvSpPr>
        <p:spPr>
          <a:xfrm>
            <a:off x="685799" y="514439"/>
            <a:ext cx="2742840" cy="1161720"/>
          </a:xfrm>
          <a:prstGeom prst="rect">
            <a:avLst/>
          </a:prstGeom>
          <a:noFill/>
          <a:ln>
            <a:noFill/>
          </a:ln>
        </p:spPr>
        <p:txBody>
          <a:bodyPr vert="horz" wrap="square" lIns="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a:t>Для правки текста заголовка щелкните мышьюОбразец заголовка</a:t>
            </a:r>
          </a:p>
        </p:txBody>
      </p:sp>
      <p:sp>
        <p:nvSpPr>
          <p:cNvPr id="8" name="Текст 2"/>
          <p:cNvSpPr txBox="1">
            <a:spLocks noGrp="1"/>
          </p:cNvSpPr>
          <p:nvPr>
            <p:ph type="body" idx="1"/>
          </p:nvPr>
        </p:nvSpPr>
        <p:spPr>
          <a:xfrm>
            <a:off x="685799" y="1676519"/>
            <a:ext cx="2742840" cy="4571640"/>
          </a:xfrm>
          <a:prstGeom prst="rect">
            <a:avLst/>
          </a:prstGeom>
          <a:noFill/>
          <a:ln>
            <a:noFill/>
          </a:ln>
        </p:spPr>
        <p:txBody>
          <a:bodyPr vert="horz" wrap="square" lIns="18360" tIns="45000" rIns="18360" bIns="45000" anchor="t"/>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r>
              <a:rPr lang="ru-RU"/>
              <a:t>Для правки структуры щелкните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a:p>
            <a:pPr lvl="7"/>
            <a:r>
              <a:rPr lang="ru-RU"/>
              <a:t>Восьмой уровень структуры</a:t>
            </a:r>
          </a:p>
          <a:p>
            <a:pPr lvl="0"/>
            <a:r>
              <a:rPr lang="ru-RU"/>
              <a:t>Девятый уровень структурыОбразец текста</a:t>
            </a:r>
          </a:p>
        </p:txBody>
      </p:sp>
      <p:sp>
        <p:nvSpPr>
          <p:cNvPr id="9" name="Содержимое 3"/>
          <p:cNvSpPr txBox="1">
            <a:spLocks noGrp="1"/>
          </p:cNvSpPr>
          <p:nvPr>
            <p:ph type="body" sz="quarter" idx="4294967295"/>
          </p:nvPr>
        </p:nvSpPr>
        <p:spPr>
          <a:xfrm>
            <a:off x="3575159" y="1676519"/>
            <a:ext cx="5111279" cy="4571640"/>
          </a:xfrm>
          <a:prstGeom prst="rect">
            <a:avLst/>
          </a:prstGeom>
          <a:noFill/>
          <a:ln>
            <a:noFill/>
          </a:ln>
        </p:spPr>
        <p:txBody>
          <a:bodyPr vert="horz" wrap="square" lIns="90000" tIns="0" rIns="90000" bIns="45000" anchor="t"/>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r>
              <a:rPr lang="ru-RU"/>
              <a:t>Для правки структуры щелкните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a:p>
            <a:pPr lvl="7"/>
            <a:r>
              <a:rPr lang="ru-RU"/>
              <a:t>Восьмой уровень структуры</a:t>
            </a:r>
          </a:p>
          <a:p>
            <a:pPr lvl="0"/>
            <a:r>
              <a:rPr lang="ru-RU"/>
              <a:t>Девятый уровень структурыОбразец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Дата 4"/>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onstantia" pitchFamily="18"/>
                <a:ea typeface="Arial Unicode MS" pitchFamily="2"/>
                <a:cs typeface="Tahoma" pitchFamily="2"/>
              </a:defRPr>
            </a:lvl1pPr>
          </a:lstStyle>
          <a:p>
            <a:pPr lvl="0"/>
            <a:fld id="{5DDFFCDE-90BE-4089-82CF-18CD0FE2232C}" type="datetime1">
              <a:rPr lang="ru-RU"/>
              <a:pPr lvl="0"/>
              <a:t>2016/3/8</a:t>
            </a:fld>
            <a:endParaRPr lang="ru-RU"/>
          </a:p>
        </p:txBody>
      </p:sp>
      <p:sp>
        <p:nvSpPr>
          <p:cNvPr id="11" name="Нижний колонтитул 5"/>
          <p:cNvSpPr txBox="1">
            <a:spLocks noGrp="1"/>
          </p:cNvSpPr>
          <p:nvPr>
            <p:ph type="ftr" sz="quarter" idx="3"/>
          </p:nvPr>
        </p:nvSpPr>
        <p:spPr>
          <a:xfrm>
            <a:off x="2666880" y="6356520"/>
            <a:ext cx="3352320" cy="364679"/>
          </a:xfrm>
          <a:prstGeom prst="rect">
            <a:avLst/>
          </a:prstGeom>
          <a:noFill/>
          <a:ln>
            <a:noFill/>
          </a:ln>
        </p:spPr>
        <p:txBody>
          <a:bodyPr wrap="square" lIns="90000" tIns="45000" rIns="90000" bIns="45000" anchor="t" anchorCtr="0"/>
          <a:lstStyle>
            <a:lvl1pPr lvl="0" rtl="0" hangingPunct="0">
              <a:buNone/>
              <a:tabLst/>
              <a:defRPr lang="ru-RU" sz="2400" kern="1200">
                <a:latin typeface="Times New Roman" pitchFamily="18"/>
                <a:ea typeface="Arial Unicode MS" pitchFamily="2"/>
                <a:cs typeface="Tahoma" pitchFamily="2"/>
              </a:defRPr>
            </a:lvl1pPr>
          </a:lstStyle>
          <a:p>
            <a:pPr lvl="0"/>
            <a:endParaRPr lang="ru-RU"/>
          </a:p>
        </p:txBody>
      </p:sp>
      <p:sp>
        <p:nvSpPr>
          <p:cNvPr id="12" name="Номер слайда 6"/>
          <p:cNvSpPr txBox="1">
            <a:spLocks noGrp="1"/>
          </p:cNvSpPr>
          <p:nvPr>
            <p:ph type="sldNum" sz="quarter" idx="4"/>
          </p:nvPr>
        </p:nvSpPr>
        <p:spPr>
          <a:xfrm>
            <a:off x="7924680" y="6356520"/>
            <a:ext cx="761759"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onstantia" pitchFamily="18"/>
                <a:ea typeface="Arial Unicode MS" pitchFamily="2"/>
                <a:cs typeface="Tahoma" pitchFamily="2"/>
              </a:defRPr>
            </a:lvl1pPr>
          </a:lstStyle>
          <a:p>
            <a:pPr lvl="0"/>
            <a:fld id="{BB31A4C4-D201-4960-BB3E-EA0C9656D44F}" type="slidenum">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spcBef>
          <a:spcPts val="0"/>
        </a:spcBef>
        <a:spcAft>
          <a:spcPts val="0"/>
        </a:spcAft>
        <a:buNone/>
        <a:tabLst/>
        <a:defRPr lang="ru-RU" sz="2600" b="0" i="0" u="none" strike="noStrike" kern="1200" spc="0">
          <a:ln>
            <a:noFill/>
          </a:ln>
          <a:solidFill>
            <a:srgbClr val="04617B"/>
          </a:solidFill>
          <a:latin typeface="Calibri" pitchFamily="18"/>
          <a:ea typeface="Microsoft YaHei" pitchFamily="2"/>
          <a:cs typeface="Mangal" pitchFamily="2"/>
        </a:defRPr>
      </a:lvl1pPr>
    </p:titleStyle>
    <p:bodyStyle>
      <a:lvl1pPr lvl="0">
        <a:buSzPct val="45000"/>
        <a:buFont typeface="StarSymbol"/>
        <a:buChar char="●"/>
        <a:tabLst/>
        <a:defRPr lang="ru-RU" sz="2800" b="0" i="0" u="none" strike="noStrike" spc="0">
          <a:solidFill>
            <a:srgbClr val="000000"/>
          </a:solidFill>
          <a:latin typeface="Constantia" pitchFamily="18"/>
        </a:defRPr>
      </a:lvl1pPr>
      <a:lvl2pPr lvl="1">
        <a:buSzPct val="75000"/>
        <a:buFont typeface="StarSymbol"/>
        <a:buChar char="–"/>
        <a:tabLst/>
        <a:defRPr lang="ru-RU" sz="2800" b="0" i="0" u="none" strike="noStrike" spc="0">
          <a:solidFill>
            <a:srgbClr val="000000"/>
          </a:solidFill>
          <a:latin typeface="Constantia" pitchFamily="18"/>
        </a:defRPr>
      </a:lvl2pPr>
      <a:lvl3pPr lvl="2">
        <a:buSzPct val="45000"/>
        <a:buFont typeface="StarSymbol"/>
        <a:buChar char="●"/>
        <a:tabLst/>
        <a:defRPr lang="ru-RU" sz="2800" b="0" i="0" u="none" strike="noStrike" spc="0">
          <a:solidFill>
            <a:srgbClr val="000000"/>
          </a:solidFill>
          <a:latin typeface="Constantia" pitchFamily="18"/>
        </a:defRPr>
      </a:lvl3pPr>
      <a:lvl4pPr lvl="3">
        <a:buSzPct val="75000"/>
        <a:buFont typeface="StarSymbol"/>
        <a:buChar char="–"/>
        <a:tabLst/>
        <a:defRPr lang="ru-RU" sz="2800" b="0" i="0" u="none" strike="noStrike" spc="0">
          <a:solidFill>
            <a:srgbClr val="000000"/>
          </a:solidFill>
          <a:latin typeface="Constantia" pitchFamily="18"/>
        </a:defRPr>
      </a:lvl4pPr>
      <a:lvl5pPr lvl="4">
        <a:buSzPct val="45000"/>
        <a:buFont typeface="StarSymbol"/>
        <a:buChar char="●"/>
        <a:tabLst/>
        <a:defRPr lang="ru-RU" sz="2800" b="0" i="0" u="none" strike="noStrike" spc="0">
          <a:solidFill>
            <a:srgbClr val="000000"/>
          </a:solidFill>
          <a:latin typeface="Constantia" pitchFamily="18"/>
        </a:defRPr>
      </a:lvl5pPr>
      <a:lvl6pPr lvl="5">
        <a:buSzPct val="45000"/>
        <a:buFont typeface="StarSymbol"/>
        <a:buChar char="●"/>
        <a:tabLst/>
        <a:defRPr lang="ru-RU" sz="2800" b="0" i="0" u="none" strike="noStrike" spc="0">
          <a:solidFill>
            <a:srgbClr val="000000"/>
          </a:solidFill>
          <a:latin typeface="Constantia" pitchFamily="18"/>
        </a:defRPr>
      </a:lvl6pPr>
      <a:lvl7pPr lvl="6">
        <a:buSzPct val="45000"/>
        <a:buFont typeface="StarSymbol"/>
        <a:buChar char="●"/>
        <a:tabLst/>
        <a:defRPr lang="ru-RU" sz="2800" b="0" i="0" u="none" strike="noStrike" spc="0">
          <a:solidFill>
            <a:srgbClr val="000000"/>
          </a:solidFill>
          <a:latin typeface="Constantia" pitchFamily="18"/>
        </a:defRPr>
      </a:lvl7pPr>
      <a:lvl8pPr lvl="7">
        <a:buSzPct val="45000"/>
        <a:buFont typeface="StarSymbol"/>
        <a:buChar char="●"/>
        <a:tabLst/>
        <a:defRPr lang="ru-RU" sz="2800" b="0" i="0" u="none" strike="noStrike" spc="0">
          <a:solidFill>
            <a:srgbClr val="000000"/>
          </a:solidFill>
          <a:latin typeface="Constantia" pitchFamily="18"/>
        </a:defRPr>
      </a:lvl8pPr>
      <a:lvl9pPr marL="0" marR="0" lvl="0" indent="0" algn="l" rtl="0" hangingPunct="1">
        <a:spcBef>
          <a:spcPts val="558"/>
        </a:spcBef>
        <a:spcAft>
          <a:spcPts val="1417"/>
        </a:spcAft>
        <a:buClr>
          <a:srgbClr val="0BD0D9"/>
        </a:buClr>
        <a:buSzPct val="95000"/>
        <a:buFont typeface="Wingdings 2"/>
        <a:buChar char=""/>
        <a:tabLst/>
        <a:defRPr lang="ru-RU" sz="2800" b="0" i="0" u="none" strike="noStrike" spc="0">
          <a:solidFill>
            <a:srgbClr val="000000"/>
          </a:solidFill>
          <a:latin typeface="Constantia" pitchFamily="18"/>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олилиния 6"/>
          <p:cNvSpPr/>
          <p:nvPr/>
        </p:nvSpPr>
        <p:spPr>
          <a:xfrm>
            <a:off x="-9360" y="-7200"/>
            <a:ext cx="9162720" cy="1041119"/>
          </a:xfrm>
          <a:custGeom>
            <a:avLst/>
            <a:gdLst>
              <a:gd name="f0" fmla="val 0"/>
              <a:gd name="f1" fmla="val 5772"/>
              <a:gd name="f2" fmla="val 656"/>
              <a:gd name="f3" fmla="val 6"/>
              <a:gd name="f4" fmla="val 2"/>
              <a:gd name="f5" fmla="val 2542"/>
              <a:gd name="f6" fmla="val 2746"/>
              <a:gd name="f7" fmla="val 101"/>
              <a:gd name="f8" fmla="val 3828"/>
              <a:gd name="f9" fmla="val 367"/>
              <a:gd name="f10" fmla="val 4374"/>
              <a:gd name="f11" fmla="val 4920"/>
              <a:gd name="f12" fmla="val 5526"/>
              <a:gd name="f13" fmla="val 152"/>
              <a:gd name="f14" fmla="val 5766"/>
              <a:gd name="f15" fmla="val 55"/>
              <a:gd name="f16" fmla="val 213"/>
              <a:gd name="f17" fmla="val 5670"/>
              <a:gd name="f18" fmla="val 257"/>
              <a:gd name="f19" fmla="val 5016"/>
              <a:gd name="f20" fmla="val 441"/>
              <a:gd name="f21" fmla="val 4302"/>
              <a:gd name="f22" fmla="val 439"/>
              <a:gd name="f23" fmla="val 3588"/>
              <a:gd name="f24" fmla="val 437"/>
              <a:gd name="f25" fmla="val 2205"/>
              <a:gd name="f26" fmla="val 165"/>
              <a:gd name="f27" fmla="val 1488"/>
              <a:gd name="f28" fmla="val 201"/>
              <a:gd name="f29" fmla="val 750"/>
              <a:gd name="f30" fmla="val 209"/>
              <a:gd name="f31" fmla="val 270"/>
              <a:gd name="f32" fmla="val 482"/>
            </a:gdLst>
            <a:ahLst/>
            <a:cxnLst>
              <a:cxn ang="3cd4">
                <a:pos x="hc" y="t"/>
              </a:cxn>
              <a:cxn ang="0">
                <a:pos x="r" y="vc"/>
              </a:cxn>
              <a:cxn ang="cd4">
                <a:pos x="hc" y="b"/>
              </a:cxn>
              <a:cxn ang="cd2">
                <a:pos x="l" y="vc"/>
              </a:cxn>
            </a:cxnLst>
            <a:rect l="l" t="t" r="r" b="b"/>
            <a:pathLst>
              <a:path w="5772" h="656">
                <a:moveTo>
                  <a:pt x="f3" y="f4"/>
                </a:moveTo>
                <a:lnTo>
                  <a:pt x="f5" y="f0"/>
                </a:lnTo>
                <a:cubicBezTo>
                  <a:pt x="f6" y="f7"/>
                  <a:pt x="f8" y="f9"/>
                  <a:pt x="f10" y="f9"/>
                </a:cubicBezTo>
                <a:cubicBezTo>
                  <a:pt x="f11" y="f9"/>
                  <a:pt x="f12" y="f13"/>
                  <a:pt x="f14" y="f15"/>
                </a:cubicBezTo>
                <a:lnTo>
                  <a:pt x="f1" y="f16"/>
                </a:lnTo>
                <a:cubicBezTo>
                  <a:pt x="f17" y="f18"/>
                  <a:pt x="f19" y="f20"/>
                  <a:pt x="f21" y="f22"/>
                </a:cubicBezTo>
                <a:cubicBezTo>
                  <a:pt x="f23" y="f24"/>
                  <a:pt x="f25" y="f26"/>
                  <a:pt x="f27" y="f28"/>
                </a:cubicBezTo>
                <a:cubicBezTo>
                  <a:pt x="f29" y="f30"/>
                  <a:pt x="f31" y="f32"/>
                  <a:pt x="f0" y="f2"/>
                </a:cubicBezTo>
                <a:lnTo>
                  <a:pt x="f3" y="f4"/>
                </a:lnTo>
                <a:close/>
              </a:path>
            </a:pathLst>
          </a:custGeom>
          <a:gradFill>
            <a:gsLst>
              <a:gs pos="0">
                <a:srgbClr val="0074A0"/>
              </a:gs>
              <a:gs pos="100000">
                <a:srgbClr val="00C4CD"/>
              </a:gs>
            </a:gsLst>
            <a:lin ang="5400000"/>
          </a:grad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sp>
        <p:nvSpPr>
          <p:cNvPr id="3" name="Полилиния 7"/>
          <p:cNvSpPr/>
          <p:nvPr/>
        </p:nvSpPr>
        <p:spPr>
          <a:xfrm>
            <a:off x="4381560" y="-7200"/>
            <a:ext cx="4762079" cy="637920"/>
          </a:xfrm>
          <a:custGeom>
            <a:avLst/>
            <a:gdLst>
              <a:gd name="f0" fmla="val 0"/>
              <a:gd name="f1" fmla="val 3000"/>
              <a:gd name="f2" fmla="val 595"/>
              <a:gd name="f3" fmla="val 174"/>
              <a:gd name="f4" fmla="val 102"/>
              <a:gd name="f5" fmla="val 1168"/>
              <a:gd name="f6" fmla="val 533"/>
              <a:gd name="f7" fmla="val 1668"/>
              <a:gd name="f8" fmla="val 564"/>
              <a:gd name="f9" fmla="val 2168"/>
              <a:gd name="f10" fmla="val 2778"/>
              <a:gd name="f11" fmla="val 279"/>
              <a:gd name="f12" fmla="val 186"/>
              <a:gd name="f13" fmla="val 6"/>
            </a:gdLst>
            <a:ahLst/>
            <a:cxnLst>
              <a:cxn ang="3cd4">
                <a:pos x="hc" y="t"/>
              </a:cxn>
              <a:cxn ang="0">
                <a:pos x="r" y="vc"/>
              </a:cxn>
              <a:cxn ang="cd4">
                <a:pos x="hc" y="b"/>
              </a:cxn>
              <a:cxn ang="cd2">
                <a:pos x="l" y="vc"/>
              </a:cxn>
            </a:cxnLst>
            <a:rect l="l" t="t" r="r" b="b"/>
            <a:pathLst>
              <a:path w="3000" h="595">
                <a:moveTo>
                  <a:pt x="f0" y="f0"/>
                </a:moveTo>
                <a:cubicBezTo>
                  <a:pt x="f3" y="f4"/>
                  <a:pt x="f5" y="f6"/>
                  <a:pt x="f7" y="f8"/>
                </a:cubicBezTo>
                <a:cubicBezTo>
                  <a:pt x="f9" y="f2"/>
                  <a:pt x="f10" y="f11"/>
                  <a:pt x="f1" y="f12"/>
                </a:cubicBezTo>
                <a:lnTo>
                  <a:pt x="f1" y="f13"/>
                </a:lnTo>
                <a:lnTo>
                  <a:pt x="f0" y="f0"/>
                </a:lnTo>
                <a:close/>
              </a:path>
            </a:pathLst>
          </a:custGeom>
          <a:gradFill>
            <a:gsLst>
              <a:gs pos="0">
                <a:srgbClr val="00A0A8"/>
              </a:gs>
              <a:gs pos="100000">
                <a:srgbClr val="008ABF"/>
              </a:gs>
            </a:gsLst>
            <a:lin ang="5400000"/>
          </a:grad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grpSp>
        <p:nvGrpSpPr>
          <p:cNvPr id="4" name="Группа 1"/>
          <p:cNvGrpSpPr/>
          <p:nvPr/>
        </p:nvGrpSpPr>
        <p:grpSpPr>
          <a:xfrm>
            <a:off x="-49903" y="640196"/>
            <a:ext cx="9185712" cy="648720"/>
            <a:chOff x="-49903" y="640196"/>
            <a:chExt cx="9185712" cy="648720"/>
          </a:xfrm>
        </p:grpSpPr>
        <p:sp>
          <p:nvSpPr>
            <p:cNvPr id="5" name="Полилиния 11"/>
            <p:cNvSpPr/>
            <p:nvPr/>
          </p:nvSpPr>
          <p:spPr>
            <a:xfrm rot="164400">
              <a:off x="-49903" y="640196"/>
              <a:ext cx="9162720" cy="648720"/>
            </a:xfrm>
            <a:custGeom>
              <a:avLst/>
              <a:gdLst>
                <a:gd name="f0" fmla="val 0"/>
                <a:gd name="f1" fmla="val 5772"/>
                <a:gd name="f2" fmla="val 1055"/>
                <a:gd name="f3" fmla="val 966"/>
                <a:gd name="f4" fmla="val 282"/>
                <a:gd name="f5" fmla="val 738"/>
                <a:gd name="f6" fmla="val 923"/>
                <a:gd name="f7" fmla="val 275"/>
                <a:gd name="f8" fmla="val 1608"/>
                <a:gd name="f9" fmla="val 2293"/>
                <a:gd name="f10" fmla="val 289"/>
                <a:gd name="f11" fmla="val 3416"/>
                <a:gd name="f12" fmla="val 4110"/>
                <a:gd name="f13" fmla="val 1008"/>
                <a:gd name="f14" fmla="val 4804"/>
                <a:gd name="f15" fmla="val 961"/>
                <a:gd name="f16" fmla="val 5426"/>
                <a:gd name="f17" fmla="val 210"/>
              </a:gdLst>
              <a:ahLst/>
              <a:cxnLst>
                <a:cxn ang="3cd4">
                  <a:pos x="hc" y="t"/>
                </a:cxn>
                <a:cxn ang="0">
                  <a:pos x="r" y="vc"/>
                </a:cxn>
                <a:cxn ang="cd4">
                  <a:pos x="hc" y="b"/>
                </a:cxn>
                <a:cxn ang="cd2">
                  <a:pos x="l" y="vc"/>
                </a:cxn>
              </a:cxnLst>
              <a:rect l="l" t="t" r="r" b="b"/>
              <a:pathLst>
                <a:path w="5772" h="1055">
                  <a:moveTo>
                    <a:pt x="f0" y="f3"/>
                  </a:moveTo>
                  <a:cubicBezTo>
                    <a:pt x="f4" y="f5"/>
                    <a:pt x="f6" y="f7"/>
                    <a:pt x="f8" y="f4"/>
                  </a:cubicBezTo>
                  <a:cubicBezTo>
                    <a:pt x="f9" y="f10"/>
                    <a:pt x="f11" y="f2"/>
                    <a:pt x="f12" y="f13"/>
                  </a:cubicBezTo>
                  <a:cubicBezTo>
                    <a:pt x="f14" y="f15"/>
                    <a:pt x="f16" y="f17"/>
                    <a:pt x="f1" y="f0"/>
                  </a:cubicBezTo>
                </a:path>
              </a:pathLst>
            </a:custGeom>
            <a:noFill/>
            <a:ln w="10800">
              <a:solidFill>
                <a:srgbClr val="008ABF">
                  <a:alpha val="56000"/>
                </a:srgbClr>
              </a:solidFill>
              <a:prstDash val="solid"/>
              <a:roun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sp>
          <p:nvSpPr>
            <p:cNvPr id="6" name="Полилиния 12"/>
            <p:cNvSpPr/>
            <p:nvPr/>
          </p:nvSpPr>
          <p:spPr>
            <a:xfrm rot="164400">
              <a:off x="-39511" y="714365"/>
              <a:ext cx="9175320" cy="529920"/>
            </a:xfrm>
            <a:custGeom>
              <a:avLst/>
              <a:gdLst>
                <a:gd name="f0" fmla="val 0"/>
                <a:gd name="f1" fmla="val 5766"/>
                <a:gd name="f2" fmla="val 854"/>
                <a:gd name="f3" fmla="val 732"/>
                <a:gd name="f4" fmla="val 273"/>
                <a:gd name="f5" fmla="val 647"/>
                <a:gd name="f6" fmla="val 951"/>
                <a:gd name="f7" fmla="val 214"/>
                <a:gd name="f8" fmla="val 1638"/>
                <a:gd name="f9" fmla="val 228"/>
                <a:gd name="f10" fmla="val 2325"/>
                <a:gd name="f11" fmla="val 242"/>
                <a:gd name="f12" fmla="val 3434"/>
                <a:gd name="f13" fmla="val 4122"/>
                <a:gd name="f14" fmla="val 816"/>
                <a:gd name="f15" fmla="val 4810"/>
                <a:gd name="f16" fmla="val 778"/>
                <a:gd name="f17" fmla="val 5424"/>
                <a:gd name="f18" fmla="val 170"/>
              </a:gdLst>
              <a:ahLst/>
              <a:cxnLst>
                <a:cxn ang="3cd4">
                  <a:pos x="hc" y="t"/>
                </a:cxn>
                <a:cxn ang="0">
                  <a:pos x="r" y="vc"/>
                </a:cxn>
                <a:cxn ang="cd4">
                  <a:pos x="hc" y="b"/>
                </a:cxn>
                <a:cxn ang="cd2">
                  <a:pos x="l" y="vc"/>
                </a:cxn>
              </a:cxnLst>
              <a:rect l="l" t="t" r="r" b="b"/>
              <a:pathLst>
                <a:path w="5766" h="854">
                  <a:moveTo>
                    <a:pt x="f0" y="f3"/>
                  </a:moveTo>
                  <a:cubicBezTo>
                    <a:pt x="f4" y="f5"/>
                    <a:pt x="f6" y="f7"/>
                    <a:pt x="f8" y="f9"/>
                  </a:cubicBezTo>
                  <a:cubicBezTo>
                    <a:pt x="f10" y="f11"/>
                    <a:pt x="f12" y="f2"/>
                    <a:pt x="f13" y="f14"/>
                  </a:cubicBezTo>
                  <a:cubicBezTo>
                    <a:pt x="f15" y="f16"/>
                    <a:pt x="f17" y="f18"/>
                    <a:pt x="f1" y="f0"/>
                  </a:cubicBezTo>
                </a:path>
              </a:pathLst>
            </a:custGeom>
            <a:noFill/>
            <a:ln w="9360">
              <a:solidFill>
                <a:srgbClr val="009DD9">
                  <a:alpha val="56000"/>
                </a:srgbClr>
              </a:solidFill>
              <a:prstDash val="solid"/>
              <a:roun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ru-RU" sz="1800" b="0" i="0" u="none" strike="noStrike" kern="1200">
                <a:ln>
                  <a:noFill/>
                </a:ln>
                <a:latin typeface="Arial" pitchFamily="18"/>
                <a:ea typeface="Microsoft YaHei" pitchFamily="2"/>
                <a:cs typeface="Mangal" pitchFamily="2"/>
              </a:endParaRPr>
            </a:p>
          </p:txBody>
        </p:sp>
      </p:grpSp>
      <p:sp>
        <p:nvSpPr>
          <p:cNvPr id="7" name="Заголовок 1"/>
          <p:cNvSpPr txBox="1">
            <a:spLocks noGrp="1"/>
          </p:cNvSpPr>
          <p:nvPr>
            <p:ph type="title"/>
          </p:nvPr>
        </p:nvSpPr>
        <p:spPr>
          <a:xfrm>
            <a:off x="457200" y="70416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a:t>Для правки текста заголовка щелкните мышьюОбразец заголовка</a:t>
            </a:r>
          </a:p>
        </p:txBody>
      </p:sp>
      <p:sp>
        <p:nvSpPr>
          <p:cNvPr id="8" name="Содержимое 2"/>
          <p:cNvSpPr txBox="1">
            <a:spLocks noGrp="1"/>
          </p:cNvSpPr>
          <p:nvPr>
            <p:ph type="body" idx="1"/>
          </p:nvPr>
        </p:nvSpPr>
        <p:spPr>
          <a:xfrm>
            <a:off x="457200" y="1935360"/>
            <a:ext cx="8229240" cy="4388760"/>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r>
              <a:rPr lang="ru-RU"/>
              <a:t>Для правки структуры щелкните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a:p>
            <a:pPr lvl="7"/>
            <a:r>
              <a:rPr lang="ru-RU"/>
              <a:t>Восьмой уровень структуры</a:t>
            </a:r>
          </a:p>
          <a:p>
            <a:pPr lvl="0"/>
            <a:r>
              <a:rPr lang="ru-RU"/>
              <a:t>Девятый уровень структурыОбразец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Дата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onstantia" pitchFamily="18"/>
                <a:ea typeface="Arial Unicode MS" pitchFamily="2"/>
                <a:cs typeface="Tahoma" pitchFamily="2"/>
              </a:defRPr>
            </a:lvl1pPr>
          </a:lstStyle>
          <a:p>
            <a:pPr lvl="0"/>
            <a:fld id="{AD788744-434F-4471-B096-93C289E13217}" type="datetime1">
              <a:rPr lang="ru-RU"/>
              <a:pPr lvl="0"/>
              <a:t>2016/3/8</a:t>
            </a:fld>
            <a:endParaRPr lang="ru-RU"/>
          </a:p>
        </p:txBody>
      </p:sp>
      <p:sp>
        <p:nvSpPr>
          <p:cNvPr id="10" name="Нижний колонтитул 4"/>
          <p:cNvSpPr txBox="1">
            <a:spLocks noGrp="1"/>
          </p:cNvSpPr>
          <p:nvPr>
            <p:ph type="ftr" sz="quarter" idx="3"/>
          </p:nvPr>
        </p:nvSpPr>
        <p:spPr>
          <a:xfrm>
            <a:off x="2666880" y="6356520"/>
            <a:ext cx="3352320" cy="364679"/>
          </a:xfrm>
          <a:prstGeom prst="rect">
            <a:avLst/>
          </a:prstGeom>
          <a:noFill/>
          <a:ln>
            <a:noFill/>
          </a:ln>
        </p:spPr>
        <p:txBody>
          <a:bodyPr wrap="square" lIns="90000" tIns="45000" rIns="90000" bIns="45000" anchor="t" anchorCtr="0"/>
          <a:lstStyle>
            <a:lvl1pPr lvl="0" rtl="0" hangingPunct="0">
              <a:buNone/>
              <a:tabLst/>
              <a:defRPr lang="ru-RU" sz="2400" kern="1200">
                <a:latin typeface="Times New Roman" pitchFamily="18"/>
                <a:ea typeface="Arial Unicode MS" pitchFamily="2"/>
                <a:cs typeface="Tahoma" pitchFamily="2"/>
              </a:defRPr>
            </a:lvl1pPr>
          </a:lstStyle>
          <a:p>
            <a:pPr lvl="0"/>
            <a:endParaRPr lang="ru-RU"/>
          </a:p>
        </p:txBody>
      </p:sp>
      <p:sp>
        <p:nvSpPr>
          <p:cNvPr id="11" name="Номер слайда 5"/>
          <p:cNvSpPr txBox="1">
            <a:spLocks noGrp="1"/>
          </p:cNvSpPr>
          <p:nvPr>
            <p:ph type="sldNum" sz="quarter" idx="4"/>
          </p:nvPr>
        </p:nvSpPr>
        <p:spPr>
          <a:xfrm>
            <a:off x="7924680" y="6356520"/>
            <a:ext cx="761759"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ru-RU" sz="1800" b="0" i="0" u="none" strike="noStrike" kern="1200" spc="0">
                <a:solidFill>
                  <a:srgbClr val="000000"/>
                </a:solidFill>
                <a:latin typeface="Constantia" pitchFamily="18"/>
                <a:ea typeface="Arial Unicode MS" pitchFamily="2"/>
                <a:cs typeface="Tahoma" pitchFamily="2"/>
              </a:defRPr>
            </a:lvl1pPr>
          </a:lstStyle>
          <a:p>
            <a:pPr lvl="0"/>
            <a:fld id="{DB4AC320-1435-410B-BCB5-4CC21B2EE634}" type="slidenum">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spcBef>
          <a:spcPts val="0"/>
        </a:spcBef>
        <a:spcAft>
          <a:spcPts val="0"/>
        </a:spcAft>
        <a:buNone/>
        <a:tabLst/>
        <a:defRPr lang="ru-RU" sz="5000" b="0" i="0" u="none" strike="noStrike" kern="1200" spc="0">
          <a:ln>
            <a:noFill/>
          </a:ln>
          <a:solidFill>
            <a:srgbClr val="04617B"/>
          </a:solidFill>
          <a:latin typeface="Calibri" pitchFamily="18"/>
          <a:ea typeface="Microsoft YaHei" pitchFamily="2"/>
          <a:cs typeface="Mangal" pitchFamily="2"/>
        </a:defRPr>
      </a:lvl1pPr>
    </p:titleStyle>
    <p:bodyStyle>
      <a:lvl1pPr lvl="0">
        <a:buSzPct val="45000"/>
        <a:buFont typeface="StarSymbol"/>
        <a:buChar char="●"/>
        <a:tabLst/>
        <a:defRPr lang="ru-RU" sz="2600" b="0" i="0" u="none" strike="noStrike" spc="0">
          <a:solidFill>
            <a:srgbClr val="000000"/>
          </a:solidFill>
          <a:latin typeface="Constantia" pitchFamily="18"/>
        </a:defRPr>
      </a:lvl1pPr>
      <a:lvl2pPr lvl="1">
        <a:buSzPct val="75000"/>
        <a:buFont typeface="StarSymbol"/>
        <a:buChar char="–"/>
        <a:tabLst/>
        <a:defRPr lang="ru-RU" sz="2600" b="0" i="0" u="none" strike="noStrike" spc="0">
          <a:solidFill>
            <a:srgbClr val="000000"/>
          </a:solidFill>
          <a:latin typeface="Constantia" pitchFamily="18"/>
        </a:defRPr>
      </a:lvl2pPr>
      <a:lvl3pPr lvl="2">
        <a:buSzPct val="45000"/>
        <a:buFont typeface="StarSymbol"/>
        <a:buChar char="●"/>
        <a:tabLst/>
        <a:defRPr lang="ru-RU" sz="2600" b="0" i="0" u="none" strike="noStrike" spc="0">
          <a:solidFill>
            <a:srgbClr val="000000"/>
          </a:solidFill>
          <a:latin typeface="Constantia" pitchFamily="18"/>
        </a:defRPr>
      </a:lvl3pPr>
      <a:lvl4pPr lvl="3">
        <a:buSzPct val="75000"/>
        <a:buFont typeface="StarSymbol"/>
        <a:buChar char="–"/>
        <a:tabLst/>
        <a:defRPr lang="ru-RU" sz="2600" b="0" i="0" u="none" strike="noStrike" spc="0">
          <a:solidFill>
            <a:srgbClr val="000000"/>
          </a:solidFill>
          <a:latin typeface="Constantia" pitchFamily="18"/>
        </a:defRPr>
      </a:lvl4pPr>
      <a:lvl5pPr lvl="4">
        <a:buSzPct val="45000"/>
        <a:buFont typeface="StarSymbol"/>
        <a:buChar char="●"/>
        <a:tabLst/>
        <a:defRPr lang="ru-RU" sz="2600" b="0" i="0" u="none" strike="noStrike" spc="0">
          <a:solidFill>
            <a:srgbClr val="000000"/>
          </a:solidFill>
          <a:latin typeface="Constantia" pitchFamily="18"/>
        </a:defRPr>
      </a:lvl5pPr>
      <a:lvl6pPr lvl="5">
        <a:buSzPct val="45000"/>
        <a:buFont typeface="StarSymbol"/>
        <a:buChar char="●"/>
        <a:tabLst/>
        <a:defRPr lang="ru-RU" sz="2600" b="0" i="0" u="none" strike="noStrike" spc="0">
          <a:solidFill>
            <a:srgbClr val="000000"/>
          </a:solidFill>
          <a:latin typeface="Constantia" pitchFamily="18"/>
        </a:defRPr>
      </a:lvl6pPr>
      <a:lvl7pPr lvl="6">
        <a:buSzPct val="45000"/>
        <a:buFont typeface="StarSymbol"/>
        <a:buChar char="●"/>
        <a:tabLst/>
        <a:defRPr lang="ru-RU" sz="2600" b="0" i="0" u="none" strike="noStrike" spc="0">
          <a:solidFill>
            <a:srgbClr val="000000"/>
          </a:solidFill>
          <a:latin typeface="Constantia" pitchFamily="18"/>
        </a:defRPr>
      </a:lvl7pPr>
      <a:lvl8pPr lvl="7">
        <a:buSzPct val="45000"/>
        <a:buFont typeface="StarSymbol"/>
        <a:buChar char="●"/>
        <a:tabLst/>
        <a:defRPr lang="ru-RU" sz="2600" b="0" i="0" u="none" strike="noStrike" spc="0">
          <a:solidFill>
            <a:srgbClr val="000000"/>
          </a:solidFill>
          <a:latin typeface="Constantia" pitchFamily="18"/>
        </a:defRPr>
      </a:lvl8pPr>
      <a:lvl9pPr marL="0" marR="0" lvl="0" indent="0" algn="l" rtl="0" hangingPunct="1">
        <a:spcBef>
          <a:spcPts val="519"/>
        </a:spcBef>
        <a:spcAft>
          <a:spcPts val="1417"/>
        </a:spcAft>
        <a:buClr>
          <a:srgbClr val="0BD0D9"/>
        </a:buClr>
        <a:buSzPct val="95000"/>
        <a:buFont typeface="Wingdings 2"/>
        <a:buChar char=""/>
        <a:tabLst/>
        <a:defRPr lang="ru-RU" sz="2600" b="0" i="0" u="none" strike="noStrike" spc="0">
          <a:solidFill>
            <a:srgbClr val="000000"/>
          </a:solidFill>
          <a:latin typeface="Constantia" pitchFamily="18"/>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3203848" y="1556792"/>
            <a:ext cx="5179751" cy="2591904"/>
          </a:xfrm>
        </p:spPr>
        <p:txBody>
          <a:bodyPr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sz="1400" b="0" dirty="0">
                <a:latin typeface="Times New Roman" panose="02020603050405020304" pitchFamily="18" charset="0"/>
                <a:cs typeface="Times New Roman" panose="02020603050405020304" pitchFamily="18" charset="0"/>
              </a:rPr>
              <a:t>МАДОУ « №19» «Лукоморье»</a:t>
            </a:r>
            <a:br>
              <a:rPr lang="ru-RU" sz="1400" b="0" dirty="0">
                <a:latin typeface="Times New Roman" panose="02020603050405020304" pitchFamily="18" charset="0"/>
                <a:cs typeface="Times New Roman" panose="02020603050405020304" pitchFamily="18" charset="0"/>
              </a:rPr>
            </a:br>
            <a:r>
              <a:rPr lang="ru-RU" sz="1400" b="0" dirty="0">
                <a:latin typeface="Times New Roman" panose="02020603050405020304" pitchFamily="18" charset="0"/>
                <a:cs typeface="Times New Roman" panose="02020603050405020304" pitchFamily="18" charset="0"/>
              </a:rPr>
              <a:t>Спортивный уголок </a:t>
            </a:r>
            <a:br>
              <a:rPr lang="ru-RU" sz="1400" b="0" dirty="0">
                <a:latin typeface="Times New Roman" panose="02020603050405020304" pitchFamily="18" charset="0"/>
                <a:cs typeface="Times New Roman" panose="02020603050405020304" pitchFamily="18" charset="0"/>
              </a:rPr>
            </a:br>
            <a:r>
              <a:rPr lang="ru-RU" sz="1400" b="0" dirty="0">
                <a:latin typeface="Times New Roman" panose="02020603050405020304" pitchFamily="18" charset="0"/>
                <a:cs typeface="Times New Roman" panose="02020603050405020304" pitchFamily="18" charset="0"/>
              </a:rPr>
              <a:t>средней группы «Колобок»</a:t>
            </a:r>
          </a:p>
        </p:txBody>
      </p:sp>
      <p:sp>
        <p:nvSpPr>
          <p:cNvPr id="3" name="Подзаголовок 2"/>
          <p:cNvSpPr txBox="1">
            <a:spLocks noGrp="1"/>
          </p:cNvSpPr>
          <p:nvPr>
            <p:ph type="subTitle" idx="4294967295"/>
          </p:nvPr>
        </p:nvSpPr>
        <p:spPr>
          <a:xfrm>
            <a:off x="3491999" y="4869000"/>
            <a:ext cx="5256360" cy="76932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r>
              <a:rPr lang="ru-RU" sz="1400" dirty="0">
                <a:solidFill>
                  <a:srgbClr val="04617B"/>
                </a:solidFill>
                <a:latin typeface="Times New Roman" panose="02020603050405020304" pitchFamily="18" charset="0"/>
                <a:cs typeface="Times New Roman" panose="02020603050405020304" pitchFamily="18" charset="0"/>
              </a:rPr>
              <a:t>Подготовили воспитатели: Плеханова О. А.</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Шапки – маски»">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3977500" y="1196752"/>
            <a:ext cx="4708940" cy="650048"/>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sz="1400" dirty="0">
                <a:latin typeface="Times New Roman" panose="02020603050405020304" pitchFamily="18" charset="0"/>
                <a:cs typeface="Times New Roman" panose="02020603050405020304" pitchFamily="18" charset="0"/>
              </a:rPr>
              <a:t>«Шапки – маски»</a:t>
            </a:r>
          </a:p>
        </p:txBody>
      </p:sp>
      <p:sp>
        <p:nvSpPr>
          <p:cNvPr id="3" name="Содержимое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Clr>
                <a:srgbClr val="0BD0D9"/>
              </a:buClr>
              <a:buSzPct val="95000"/>
              <a:buFont typeface="Wingdings 2"/>
              <a:buChar char=""/>
            </a:pPr>
            <a:r>
              <a:rPr lang="ru-RU" sz="1400" dirty="0">
                <a:latin typeface="Times New Roman" panose="02020603050405020304" pitchFamily="18" charset="0"/>
                <a:cs typeface="Times New Roman" panose="02020603050405020304" pitchFamily="18" charset="0"/>
              </a:rPr>
              <a:t>Используют для подвижных игр; создаётся эмоциональный  настрой, развивается фантазия, ребёнок раскрепощается.</a:t>
            </a:r>
          </a:p>
        </p:txBody>
      </p:sp>
      <p:pic>
        <p:nvPicPr>
          <p:cNvPr id="5" name="Рисунок 4"/>
          <p:cNvPicPr>
            <a:picLocks noChangeAspect="1"/>
          </p:cNvPicPr>
          <p:nvPr/>
        </p:nvPicPr>
        <p:blipFill>
          <a:blip r:embed="rId3">
            <a:lum/>
            <a:alphaModFix/>
          </a:blip>
          <a:srcRect/>
          <a:stretch>
            <a:fillRect/>
          </a:stretch>
        </p:blipFill>
        <p:spPr>
          <a:xfrm>
            <a:off x="2879812" y="2420888"/>
            <a:ext cx="3240360" cy="1944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б">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lIns="90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sz="5000"/>
              <a:t>б</a:t>
            </a:r>
          </a:p>
        </p:txBody>
      </p:sp>
      <p:sp>
        <p:nvSpPr>
          <p:cNvPr id="3" name="Текст 3"/>
          <p:cNvSpPr txBox="1">
            <a:spLocks noGrp="1"/>
          </p:cNvSpPr>
          <p:nvPr>
            <p:ph type="body" idx="4294967295"/>
          </p:nvPr>
        </p:nvSpPr>
        <p:spPr/>
        <p:txBody>
          <a:bodyPr lIns="90000" rIns="90000"/>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buNone/>
            </a:pPr>
            <a:endParaRPr lang="ru-RU">
              <a:latin typeface="" pitchFamily="18"/>
            </a:endParaRPr>
          </a:p>
        </p:txBody>
      </p:sp>
      <p:sp>
        <p:nvSpPr>
          <p:cNvPr id="4" name="Содержимое 2"/>
          <p:cNvSpPr txBox="1">
            <a:spLocks noGrp="1"/>
          </p:cNvSpPr>
          <p:nvPr>
            <p:ph type="body" idx="4294967295"/>
          </p:nvPr>
        </p:nvSpPr>
        <p:spPr>
          <a:xfrm>
            <a:off x="467640" y="692640"/>
            <a:ext cx="8218800" cy="5555520"/>
          </a:xfrm>
          <a:solidFill>
            <a:srgbClr val="FFFFFF"/>
          </a:solidFill>
        </p:spPr>
        <p:txBody>
          <a:bodyPr lIns="90000" rIns="90000"/>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marL="0" lvl="0" indent="0" algn="just">
              <a:spcBef>
                <a:spcPts val="519"/>
              </a:spcBef>
              <a:buClr>
                <a:srgbClr val="0BD0D9"/>
              </a:buClr>
              <a:buSzPct val="95000"/>
              <a:buFont typeface="Wingdings 2"/>
              <a:buChar char=""/>
            </a:pPr>
            <a:r>
              <a:rPr lang="ru-RU" sz="1400" dirty="0">
                <a:latin typeface="Times New Roman" panose="02020603050405020304" pitchFamily="18" charset="0"/>
                <a:cs typeface="Times New Roman" panose="02020603050405020304" pitchFamily="18" charset="0"/>
              </a:rPr>
              <a:t>Устойчивость организма к неблагоприятным факторам среды зависит не только от индивидуальных особенностей организма ребёнка, но и также от своевременного и правильного проведения специальных оздоровительных мер.</a:t>
            </a:r>
          </a:p>
        </p:txBody>
      </p:sp>
      <p:pic>
        <p:nvPicPr>
          <p:cNvPr id="5" name="Picture 2"/>
          <p:cNvPicPr>
            <a:picLocks noChangeAspect="1"/>
          </p:cNvPicPr>
          <p:nvPr/>
        </p:nvPicPr>
        <p:blipFill>
          <a:blip r:embed="rId3">
            <a:lum/>
            <a:alphaModFix/>
          </a:blip>
          <a:srcRect/>
          <a:stretch>
            <a:fillRect/>
          </a:stretch>
        </p:blipFill>
        <p:spPr>
          <a:xfrm>
            <a:off x="2483768" y="1700808"/>
            <a:ext cx="3240400" cy="270934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Спортивный уголок">
    <p:spTree>
      <p:nvGrpSpPr>
        <p:cNvPr id="1" name=""/>
        <p:cNvGrpSpPr/>
        <p:nvPr/>
      </p:nvGrpSpPr>
      <p:grpSpPr>
        <a:xfrm>
          <a:off x="0" y="0"/>
          <a:ext cx="0" cy="0"/>
          <a:chOff x="0" y="0"/>
          <a:chExt cx="0" cy="0"/>
        </a:xfrm>
      </p:grpSpPr>
      <p:sp>
        <p:nvSpPr>
          <p:cNvPr id="2" name="Заголовок 3"/>
          <p:cNvSpPr txBox="1">
            <a:spLocks noGrp="1"/>
          </p:cNvSpPr>
          <p:nvPr>
            <p:ph type="title" idx="4294967295"/>
          </p:nvPr>
        </p:nvSpPr>
        <p:spPr>
          <a:xfrm>
            <a:off x="457200" y="260640"/>
            <a:ext cx="8229240" cy="935639"/>
          </a:xfrm>
        </p:spPr>
        <p:txBody>
          <a:bodyPr t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a:t>Спортивный уголок</a:t>
            </a:r>
          </a:p>
        </p:txBody>
      </p:sp>
      <p:sp>
        <p:nvSpPr>
          <p:cNvPr id="3" name="Текст 4"/>
          <p:cNvSpPr txBox="1">
            <a:spLocks noGrp="1"/>
          </p:cNvSpPr>
          <p:nvPr>
            <p:ph type="body" idx="4294967295"/>
          </p:nvPr>
        </p:nvSpPr>
        <p:spPr>
          <a:xfrm>
            <a:off x="457200" y="1535039"/>
            <a:ext cx="4039920" cy="5322600"/>
          </a:xfrm>
        </p:spPr>
        <p:txBody>
          <a:bodyPr lIns="90000" tIns="45000" rIns="90000" bIns="45000" anchor="t"/>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None/>
            </a:pPr>
            <a:endParaRPr lang="ru-RU" dirty="0">
              <a:latin typeface="Constantia" pitchFamily="18"/>
            </a:endParaRPr>
          </a:p>
          <a:p>
            <a:pPr marL="0" lvl="0" indent="0">
              <a:spcBef>
                <a:spcPts val="519"/>
              </a:spcBef>
              <a:buNone/>
            </a:pPr>
            <a:endParaRPr lang="ru-RU" dirty="0">
              <a:latin typeface="Constantia" pitchFamily="18"/>
            </a:endParaRPr>
          </a:p>
          <a:p>
            <a:pPr marL="0" lvl="0" indent="0">
              <a:spcBef>
                <a:spcPts val="519"/>
              </a:spcBef>
              <a:buNone/>
            </a:pPr>
            <a:endParaRPr lang="ru-RU" dirty="0">
              <a:latin typeface="Constantia" pitchFamily="18"/>
            </a:endParaRPr>
          </a:p>
          <a:p>
            <a:pPr marL="0" lvl="0" indent="0">
              <a:spcBef>
                <a:spcPts val="519"/>
              </a:spcBef>
              <a:buNone/>
            </a:pPr>
            <a:endParaRPr lang="ru-RU" dirty="0">
              <a:latin typeface="Constantia" pitchFamily="18"/>
            </a:endParaRPr>
          </a:p>
          <a:p>
            <a:pPr marL="0" lvl="0" indent="0">
              <a:spcBef>
                <a:spcPts val="519"/>
              </a:spcBef>
              <a:buClr>
                <a:srgbClr val="FF0000"/>
              </a:buClr>
              <a:buSzPct val="95000"/>
              <a:buFont typeface="Wingdings 2"/>
              <a:buChar char=""/>
            </a:pPr>
            <a:r>
              <a:rPr lang="ru-RU" sz="1400" dirty="0">
                <a:latin typeface="Times New Roman" panose="02020603050405020304" pitchFamily="18" charset="0"/>
                <a:cs typeface="Times New Roman" panose="02020603050405020304" pitchFamily="18" charset="0"/>
              </a:rPr>
              <a:t>Цель: привитие детям интереса к занятиям физической культурой. Способствовать полноценному и всестороннему развитию и воспитанию двигательной активности детей, которая оказывает огромное влияние на состояние здоровья и физическое развитие ребёнка. Разнообразить двигательную активность детей с помощью дополнительного оборудования.</a:t>
            </a:r>
          </a:p>
        </p:txBody>
      </p:sp>
      <p:sp>
        <p:nvSpPr>
          <p:cNvPr id="4" name="Текст 6"/>
          <p:cNvSpPr txBox="1">
            <a:spLocks noGrp="1"/>
          </p:cNvSpPr>
          <p:nvPr>
            <p:ph type="body" idx="4294967295"/>
          </p:nvPr>
        </p:nvSpPr>
        <p:spPr>
          <a:xfrm>
            <a:off x="4645080" y="1535039"/>
            <a:ext cx="4041359" cy="1029600"/>
          </a:xfrm>
        </p:spPr>
        <p:txBody>
          <a:bodyPr lIns="90000" tIns="45000" rIns="90000" bIns="45000" anchor="t"/>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Clr>
                <a:srgbClr val="FF0000"/>
              </a:buClr>
              <a:buSzPct val="95000"/>
              <a:buFont typeface="Wingdings 2"/>
              <a:buChar char=""/>
            </a:pPr>
            <a:r>
              <a:rPr lang="ru-RU" sz="1400" dirty="0">
                <a:latin typeface="Times New Roman" panose="02020603050405020304" pitchFamily="18" charset="0"/>
                <a:cs typeface="Times New Roman" panose="02020603050405020304" pitchFamily="18" charset="0"/>
              </a:rPr>
              <a:t>«Здоровье свыше нам дано</a:t>
            </a:r>
          </a:p>
          <a:p>
            <a:pPr marL="0" lvl="0" indent="0">
              <a:spcBef>
                <a:spcPts val="519"/>
              </a:spcBef>
              <a:buClr>
                <a:srgbClr val="FF0000"/>
              </a:buClr>
              <a:buSzPct val="95000"/>
              <a:buFont typeface="Wingdings 2"/>
              <a:buChar char=""/>
            </a:pPr>
            <a:r>
              <a:rPr lang="ru-RU" dirty="0">
                <a:latin typeface="Constantia" pitchFamily="18"/>
              </a:rPr>
              <a:t>Учись, малыш, беречь его»</a:t>
            </a:r>
          </a:p>
        </p:txBody>
      </p:sp>
      <p:pic>
        <p:nvPicPr>
          <p:cNvPr id="5" name="Picture 2"/>
          <p:cNvPicPr>
            <a:picLocks noChangeAspect="1"/>
          </p:cNvPicPr>
          <p:nvPr/>
        </p:nvPicPr>
        <p:blipFill>
          <a:blip r:embed="rId3">
            <a:lum/>
            <a:alphaModFix/>
          </a:blip>
          <a:srcRect/>
          <a:stretch>
            <a:fillRect/>
          </a:stretch>
        </p:blipFill>
        <p:spPr>
          <a:xfrm>
            <a:off x="611640" y="1268640"/>
            <a:ext cx="2016144" cy="1512288"/>
          </a:xfrm>
          <a:prstGeom prst="rect">
            <a:avLst/>
          </a:prstGeom>
          <a:noFill/>
          <a:ln>
            <a:noFill/>
          </a:ln>
        </p:spPr>
      </p:pic>
      <p:pic>
        <p:nvPicPr>
          <p:cNvPr id="6" name="Объект 2"/>
          <p:cNvPicPr>
            <a:picLocks noChangeAspect="1"/>
          </p:cNvPicPr>
          <p:nvPr/>
        </p:nvPicPr>
        <p:blipFill>
          <a:blip r:embed="rId4">
            <a:lum/>
            <a:alphaModFix/>
          </a:blip>
          <a:srcRect/>
          <a:stretch>
            <a:fillRect/>
          </a:stretch>
        </p:blipFill>
        <p:spPr>
          <a:xfrm>
            <a:off x="5148064" y="3185245"/>
            <a:ext cx="2952191" cy="22157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Заголовок 3"/>
          <p:cNvSpPr txBox="1">
            <a:spLocks noGrp="1"/>
          </p:cNvSpPr>
          <p:nvPr>
            <p:ph type="title" idx="4294967295"/>
          </p:nvPr>
        </p:nvSpPr>
        <p:spPr>
          <a:xfrm>
            <a:off x="457200" y="272880"/>
            <a:ext cx="8434800" cy="1161720"/>
          </a:xfrm>
        </p:spPr>
        <p:txBody>
          <a:bodyPr lIns="90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endParaRPr lang="ru-RU" sz="1800">
              <a:solidFill>
                <a:srgbClr val="000000"/>
              </a:solidFill>
              <a:latin typeface="Constantia" pitchFamily="18"/>
            </a:endParaRPr>
          </a:p>
        </p:txBody>
      </p:sp>
      <p:sp>
        <p:nvSpPr>
          <p:cNvPr id="3" name="Текст 5"/>
          <p:cNvSpPr txBox="1">
            <a:spLocks noGrp="1"/>
          </p:cNvSpPr>
          <p:nvPr>
            <p:ph type="body" idx="4294967295"/>
          </p:nvPr>
        </p:nvSpPr>
        <p:spPr>
          <a:xfrm>
            <a:off x="457200" y="1434960"/>
            <a:ext cx="5770800" cy="4690800"/>
          </a:xfrm>
        </p:spPr>
        <p:txBody>
          <a:bodyPr lIns="90000" rIns="90000"/>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marL="0" lvl="0" indent="0" algn="just">
              <a:spcBef>
                <a:spcPts val="519"/>
              </a:spcBef>
              <a:buClr>
                <a:srgbClr val="0BD0D9"/>
              </a:buClr>
              <a:buSzPct val="95000"/>
              <a:buFont typeface="Wingdings 2"/>
              <a:buChar char=""/>
            </a:pPr>
            <a:r>
              <a:rPr lang="ru-RU" sz="1400" dirty="0">
                <a:latin typeface="Times New Roman" panose="02020603050405020304" pitchFamily="18" charset="0"/>
                <a:cs typeface="Times New Roman" panose="02020603050405020304" pitchFamily="18" charset="0"/>
              </a:rPr>
              <a:t> В формировании у детей физкультурн0-оздоровительной направленности и основ здорового образа жизни  является правильно организованная предметно-пространственная среда, прежде всего – это двигательная предметно-развивающая среда. Она должная носить развивающий характер, быть разнообразной, динамичной, трансформируемой, полифункциональной. Известно, что игровая деятельность главная составляющая двигательной активности ребёнка. Именно поэтому очень важно подкрепить детскую потребность показать себя, дать попробовать свои силы в разных видах деятельности. Целенаправленно подобранные подвижные игры, подвижные игры дидактической направленности, игры-эстафеты, игры малой подвижности, развивающие мелкую моторику, координацию движений, равновесия и т.д. стимулируют развитие физических, психомоторных и интеллектуальных способностей детей, развивают творческий потенциал.</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Заголовок 3"/>
          <p:cNvSpPr txBox="1">
            <a:spLocks noGrp="1"/>
          </p:cNvSpPr>
          <p:nvPr>
            <p:ph type="title" idx="4294967295"/>
          </p:nvPr>
        </p:nvSpPr>
        <p:spPr>
          <a:xfrm>
            <a:off x="467640" y="1484784"/>
            <a:ext cx="5472360" cy="4680216"/>
          </a:xfrm>
        </p:spPr>
        <p:txBody>
          <a:bodyPr lIns="90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just">
              <a:buNone/>
            </a:pPr>
            <a:r>
              <a:rPr lang="ru-RU" sz="1400" dirty="0">
                <a:latin typeface="Times New Roman" panose="02020603050405020304" pitchFamily="18" charset="0"/>
                <a:cs typeface="Times New Roman" panose="02020603050405020304" pitchFamily="18" charset="0"/>
              </a:rPr>
              <a:t>К физкультурному уголку в детском саду и его оборудованию предъявляются следующие требования: педагогические, эстетические, гигиенические. Каждое пособие должно быть прочным, надёжным, пригодным для эксплуатации. Физкультурные пособия помогают детям добиваться более чёткого представления о движении, которое складывается на основе ощущений и восприятий.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С помощью физкультурного уголка воспитатель ежедневно проводит индивидуальную работу по профилактике плоскостопия, формированию правильной осанки, укреплению мышц и т. д..</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Текст 5"/>
          <p:cNvSpPr txBox="1">
            <a:spLocks noGrp="1"/>
          </p:cNvSpPr>
          <p:nvPr>
            <p:ph type="body" idx="4294967295"/>
          </p:nvPr>
        </p:nvSpPr>
        <p:spPr>
          <a:xfrm>
            <a:off x="-1837080" y="3357000"/>
            <a:ext cx="576360" cy="1079639"/>
          </a:xfrm>
        </p:spPr>
        <p:txBody>
          <a:bodyPr lIns="90000" rIns="90000"/>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buNone/>
            </a:pPr>
            <a:endParaRPr lang="ru-RU">
              <a:latin typeface="" pitchFamily="18"/>
            </a:endParaRPr>
          </a:p>
        </p:txBody>
      </p:sp>
      <p:pic>
        <p:nvPicPr>
          <p:cNvPr id="4" name="Объект 8"/>
          <p:cNvPicPr>
            <a:picLocks noChangeAspect="1"/>
          </p:cNvPicPr>
          <p:nvPr/>
        </p:nvPicPr>
        <p:blipFill>
          <a:blip r:embed="rId3">
            <a:lum/>
            <a:alphaModFix/>
          </a:blip>
          <a:srcRect/>
          <a:stretch>
            <a:fillRect/>
          </a:stretch>
        </p:blipFill>
        <p:spPr>
          <a:xfrm>
            <a:off x="6083999" y="2276872"/>
            <a:ext cx="2951999" cy="237626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Заголовок 3"/>
          <p:cNvSpPr txBox="1">
            <a:spLocks noGrp="1"/>
          </p:cNvSpPr>
          <p:nvPr>
            <p:ph type="title" idx="4294967295"/>
          </p:nvPr>
        </p:nvSpPr>
        <p:spPr>
          <a:xfrm>
            <a:off x="457200" y="1700808"/>
            <a:ext cx="8218800" cy="1511832"/>
          </a:xfrm>
        </p:spPr>
        <p:txBody>
          <a:bodyPr lIns="90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just">
              <a:buNone/>
            </a:pPr>
            <a:r>
              <a:rPr lang="ru-RU" sz="1400" dirty="0">
                <a:latin typeface="Times New Roman" panose="02020603050405020304" pitchFamily="18" charset="0"/>
                <a:cs typeface="Times New Roman" panose="02020603050405020304" pitchFamily="18" charset="0"/>
              </a:rPr>
              <a:t>Наряду с фабричным спортивным оборудованием в нашем уголке находится и нестандартное оборудование, изготовленное воспитателями и родителями.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Нестандартное оборудование – это всегда дополнительный стимул </a:t>
            </a:r>
            <a:r>
              <a:rPr lang="ru-RU" sz="1400" dirty="0" err="1">
                <a:latin typeface="Times New Roman" panose="02020603050405020304" pitchFamily="18" charset="0"/>
                <a:cs typeface="Times New Roman" panose="02020603050405020304" pitchFamily="18" charset="0"/>
              </a:rPr>
              <a:t>физкультурно</a:t>
            </a:r>
            <a:r>
              <a:rPr lang="ru-RU" sz="1400" dirty="0">
                <a:latin typeface="Times New Roman" panose="02020603050405020304" pitchFamily="18" charset="0"/>
                <a:cs typeface="Times New Roman" panose="02020603050405020304" pitchFamily="18" charset="0"/>
              </a:rPr>
              <a:t> –оздоровительной работы, поэтому оно никогда  не бывает лишним, можно без особых затрат обновить игровой инвентарь в спортивном уголке, если есть желание и немного фантазии.</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Текст 5"/>
          <p:cNvSpPr txBox="1">
            <a:spLocks noGrp="1"/>
          </p:cNvSpPr>
          <p:nvPr>
            <p:ph type="body" idx="4294967295"/>
          </p:nvPr>
        </p:nvSpPr>
        <p:spPr>
          <a:xfrm>
            <a:off x="4578120" y="2853000"/>
            <a:ext cx="4385880" cy="3311999"/>
          </a:xfrm>
        </p:spPr>
        <p:txBody>
          <a:bodyPr lIns="90000" rIns="90000"/>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buNone/>
            </a:pPr>
            <a:endParaRPr lang="ru-RU" dirty="0">
              <a:latin typeface="" pitchFamily="18"/>
            </a:endParaRPr>
          </a:p>
        </p:txBody>
      </p:sp>
      <p:grpSp>
        <p:nvGrpSpPr>
          <p:cNvPr id="4" name="Содержимое 7"/>
          <p:cNvGrpSpPr/>
          <p:nvPr/>
        </p:nvGrpSpPr>
        <p:grpSpPr>
          <a:xfrm>
            <a:off x="10116720" y="3645000"/>
            <a:ext cx="719640" cy="2480760"/>
            <a:chOff x="10116720" y="3645000"/>
            <a:chExt cx="719640" cy="2480760"/>
          </a:xfrm>
        </p:grpSpPr>
        <p:pic>
          <p:nvPicPr>
            <p:cNvPr id="5" name="{B3C93490-DC71-41DE-AAF0-5B2C2952E127}"/>
            <p:cNvPicPr>
              <a:picLocks noChangeAspect="1"/>
            </p:cNvPicPr>
            <p:nvPr/>
          </p:nvPicPr>
          <p:blipFill>
            <a:blip>
              <a:lum/>
              <a:alphaModFix/>
            </a:blip>
            <a:srcRect/>
            <a:stretch>
              <a:fillRect/>
            </a:stretch>
          </p:blipFill>
          <p:spPr>
            <a:xfrm>
              <a:off x="10260720" y="3645000"/>
              <a:ext cx="143640" cy="2480760"/>
            </a:xfrm>
            <a:prstGeom prst="rect">
              <a:avLst/>
            </a:prstGeom>
            <a:noFill/>
            <a:ln>
              <a:noFill/>
            </a:ln>
          </p:spPr>
        </p:pic>
        <p:pic>
          <p:nvPicPr>
            <p:cNvPr id="6" name="{115FB8EA-3564-4361-9646-A7E2B764CD2C}"/>
            <p:cNvPicPr>
              <a:picLocks noChangeAspect="1"/>
            </p:cNvPicPr>
            <p:nvPr/>
          </p:nvPicPr>
          <p:blipFill>
            <a:blip>
              <a:lum/>
              <a:alphaModFix/>
            </a:blip>
            <a:srcRect/>
            <a:stretch>
              <a:fillRect/>
            </a:stretch>
          </p:blipFill>
          <p:spPr>
            <a:xfrm>
              <a:off x="10548720" y="3645000"/>
              <a:ext cx="143640" cy="2480760"/>
            </a:xfrm>
            <a:prstGeom prst="rect">
              <a:avLst/>
            </a:prstGeom>
            <a:noFill/>
            <a:ln>
              <a:noFill/>
            </a:ln>
          </p:spPr>
        </p:pic>
        <p:pic>
          <p:nvPicPr>
            <p:cNvPr id="7" name="{DA9C30A3-7A32-4A56-B7E4-CC9F0563C6F2}"/>
            <p:cNvPicPr>
              <a:picLocks noChangeAspect="1"/>
            </p:cNvPicPr>
            <p:nvPr/>
          </p:nvPicPr>
          <p:blipFill>
            <a:blip>
              <a:lum/>
              <a:alphaModFix/>
            </a:blip>
            <a:srcRect/>
            <a:stretch>
              <a:fillRect/>
            </a:stretch>
          </p:blipFill>
          <p:spPr>
            <a:xfrm>
              <a:off x="10116720" y="3645000"/>
              <a:ext cx="143640" cy="2480760"/>
            </a:xfrm>
            <a:prstGeom prst="rect">
              <a:avLst/>
            </a:prstGeom>
            <a:noFill/>
            <a:ln>
              <a:noFill/>
            </a:ln>
          </p:spPr>
        </p:pic>
        <p:pic>
          <p:nvPicPr>
            <p:cNvPr id="8" name="{9E22F0EC-93AB-4AD3-B709-C0CDE506E82F}"/>
            <p:cNvPicPr>
              <a:picLocks noChangeAspect="1"/>
            </p:cNvPicPr>
            <p:nvPr/>
          </p:nvPicPr>
          <p:blipFill>
            <a:blip>
              <a:lum/>
              <a:alphaModFix/>
            </a:blip>
            <a:srcRect/>
            <a:stretch>
              <a:fillRect/>
            </a:stretch>
          </p:blipFill>
          <p:spPr>
            <a:xfrm>
              <a:off x="10692720" y="3645000"/>
              <a:ext cx="143640" cy="2480760"/>
            </a:xfrm>
            <a:prstGeom prst="rect">
              <a:avLst/>
            </a:prstGeom>
            <a:noFill/>
            <a:ln>
              <a:noFill/>
            </a:ln>
          </p:spPr>
        </p:pic>
        <p:pic>
          <p:nvPicPr>
            <p:cNvPr id="9" name="{7BD9A526-E8A9-4594-8D10-0ACE22C2978A}"/>
            <p:cNvPicPr>
              <a:picLocks noChangeAspect="1"/>
            </p:cNvPicPr>
            <p:nvPr/>
          </p:nvPicPr>
          <p:blipFill>
            <a:blip>
              <a:lum/>
              <a:alphaModFix/>
            </a:blip>
            <a:srcRect/>
            <a:stretch>
              <a:fillRect/>
            </a:stretch>
          </p:blipFill>
          <p:spPr>
            <a:xfrm>
              <a:off x="10404720" y="3645000"/>
              <a:ext cx="143640" cy="2480760"/>
            </a:xfrm>
            <a:prstGeom prst="rect">
              <a:avLst/>
            </a:prstGeom>
            <a:noFill/>
            <a:ln>
              <a:noFill/>
            </a:ln>
          </p:spPr>
        </p:pic>
      </p:grpSp>
      <p:pic>
        <p:nvPicPr>
          <p:cNvPr id="11" name="Рисунок 4"/>
          <p:cNvPicPr>
            <a:picLocks noChangeAspect="1"/>
          </p:cNvPicPr>
          <p:nvPr/>
        </p:nvPicPr>
        <p:blipFill>
          <a:blip r:embed="rId3">
            <a:lum/>
            <a:alphaModFix/>
          </a:blip>
          <a:srcRect/>
          <a:stretch>
            <a:fillRect/>
          </a:stretch>
        </p:blipFill>
        <p:spPr>
          <a:xfrm>
            <a:off x="2051720" y="3356992"/>
            <a:ext cx="4385880" cy="3402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57200" y="1340768"/>
            <a:ext cx="7786800" cy="648072"/>
          </a:xfrm>
        </p:spPr>
        <p:txBody>
          <a:bodyPr lIns="90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ru-RU" sz="1400" dirty="0">
                <a:latin typeface="Times New Roman" panose="02020603050405020304" pitchFamily="18" charset="0"/>
                <a:cs typeface="Times New Roman" panose="02020603050405020304" pitchFamily="18" charset="0"/>
              </a:rPr>
              <a:t>Обучение доступным двигательным умениям и навыкам с помощью нестандартного оборудования</a:t>
            </a:r>
          </a:p>
        </p:txBody>
      </p:sp>
      <p:sp>
        <p:nvSpPr>
          <p:cNvPr id="3" name="Текст 21"/>
          <p:cNvSpPr txBox="1">
            <a:spLocks noGrp="1"/>
          </p:cNvSpPr>
          <p:nvPr>
            <p:ph type="body" idx="4294967295"/>
          </p:nvPr>
        </p:nvSpPr>
        <p:spPr>
          <a:xfrm>
            <a:off x="457200" y="2420888"/>
            <a:ext cx="3826440" cy="3704872"/>
          </a:xfrm>
        </p:spPr>
        <p:txBody>
          <a:bodyPr lIns="90000" rIns="90000"/>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Clr>
                <a:srgbClr val="FF0000"/>
              </a:buClr>
              <a:buSzPct val="95000"/>
              <a:buFont typeface="Wingdings 2"/>
              <a:buChar char=""/>
            </a:pPr>
            <a:r>
              <a:rPr lang="ru-RU" sz="1400" dirty="0">
                <a:latin typeface="Times New Roman" panose="02020603050405020304" pitchFamily="18" charset="0"/>
                <a:cs typeface="Times New Roman" panose="02020603050405020304" pitchFamily="18" charset="0"/>
              </a:rPr>
              <a:t>«Мешочки» (наполненные песком) используются для развития силы рук, для занятия ОРУ, для метания, а также для удержания баланса</a:t>
            </a:r>
            <a:r>
              <a:rPr lang="ru-RU" sz="2000" dirty="0">
                <a:latin typeface="Constantia" pitchFamily="18"/>
              </a:rPr>
              <a:t>.</a:t>
            </a:r>
          </a:p>
          <a:p>
            <a:pPr marL="0" lvl="0" indent="0">
              <a:spcBef>
                <a:spcPts val="519"/>
              </a:spcBef>
              <a:buNone/>
            </a:pPr>
            <a:endParaRPr lang="ru-RU" dirty="0">
              <a:latin typeface="Constantia" pitchFamily="18"/>
            </a:endParaRPr>
          </a:p>
        </p:txBody>
      </p:sp>
      <p:pic>
        <p:nvPicPr>
          <p:cNvPr id="5" name="Рисунок 5"/>
          <p:cNvPicPr>
            <a:picLocks noChangeAspect="1"/>
          </p:cNvPicPr>
          <p:nvPr/>
        </p:nvPicPr>
        <p:blipFill>
          <a:blip r:embed="rId3">
            <a:lum/>
            <a:alphaModFix/>
          </a:blip>
          <a:srcRect/>
          <a:stretch>
            <a:fillRect/>
          </a:stretch>
        </p:blipFill>
        <p:spPr>
          <a:xfrm>
            <a:off x="4356360" y="2996951"/>
            <a:ext cx="3528008" cy="314334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Заголовок 3"/>
          <p:cNvSpPr txBox="1">
            <a:spLocks noGrp="1"/>
          </p:cNvSpPr>
          <p:nvPr>
            <p:ph type="title" idx="4294967295"/>
          </p:nvPr>
        </p:nvSpPr>
        <p:spPr/>
        <p:txBody>
          <a:bodyPr lIns="90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endParaRPr lang="ru-RU" sz="1800">
              <a:solidFill>
                <a:srgbClr val="000000"/>
              </a:solidFill>
              <a:latin typeface="Constantia" pitchFamily="18"/>
            </a:endParaRPr>
          </a:p>
        </p:txBody>
      </p:sp>
      <p:sp>
        <p:nvSpPr>
          <p:cNvPr id="3" name="Текст 5"/>
          <p:cNvSpPr txBox="1">
            <a:spLocks noGrp="1"/>
          </p:cNvSpPr>
          <p:nvPr>
            <p:ph type="body" idx="4294967295"/>
          </p:nvPr>
        </p:nvSpPr>
        <p:spPr/>
        <p:txBody>
          <a:bodyPr lIns="90000" rIns="90000"/>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Clr>
                <a:srgbClr val="0BD0D9"/>
              </a:buClr>
              <a:buSzPct val="95000"/>
              <a:buFont typeface="Wingdings 2"/>
              <a:buChar char=""/>
            </a:pPr>
            <a:r>
              <a:rPr lang="ru-RU" sz="1400" dirty="0">
                <a:latin typeface="Times New Roman" panose="02020603050405020304" pitchFamily="18" charset="0"/>
                <a:cs typeface="Times New Roman" panose="02020603050405020304" pitchFamily="18" charset="0"/>
              </a:rPr>
              <a:t>«Косички» используют для занятий ОРУ и подвижных игр, тренировка мышц плечевого пояса, рук и ног ребёнка</a:t>
            </a:r>
          </a:p>
        </p:txBody>
      </p:sp>
      <p:pic>
        <p:nvPicPr>
          <p:cNvPr id="4" name="Picture 4"/>
          <p:cNvPicPr>
            <a:picLocks noChangeAspect="1"/>
          </p:cNvPicPr>
          <p:nvPr/>
        </p:nvPicPr>
        <p:blipFill>
          <a:blip r:embed="rId3">
            <a:lum/>
            <a:alphaModFix/>
          </a:blip>
          <a:srcRect/>
          <a:stretch>
            <a:fillRect/>
          </a:stretch>
        </p:blipFill>
        <p:spPr>
          <a:xfrm>
            <a:off x="1763688" y="3716999"/>
            <a:ext cx="2915584" cy="2564639"/>
          </a:xfrm>
          <a:prstGeom prst="rect">
            <a:avLst/>
          </a:prstGeom>
          <a:noFill/>
          <a:ln>
            <a:noFill/>
          </a:ln>
        </p:spPr>
      </p:pic>
      <p:pic>
        <p:nvPicPr>
          <p:cNvPr id="5" name="Объект 2"/>
          <p:cNvPicPr>
            <a:picLocks noChangeAspect="1"/>
          </p:cNvPicPr>
          <p:nvPr/>
        </p:nvPicPr>
        <p:blipFill>
          <a:blip r:embed="rId4">
            <a:lum/>
            <a:alphaModFix/>
          </a:blip>
          <a:srcRect/>
          <a:stretch>
            <a:fillRect/>
          </a:stretch>
        </p:blipFill>
        <p:spPr>
          <a:xfrm>
            <a:off x="5940152" y="3716999"/>
            <a:ext cx="3096208" cy="25646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Заголовок 3"/>
          <p:cNvSpPr txBox="1">
            <a:spLocks noGrp="1"/>
          </p:cNvSpPr>
          <p:nvPr>
            <p:ph type="title" idx="4294967295"/>
          </p:nvPr>
        </p:nvSpPr>
        <p:spPr/>
        <p:txBody>
          <a:bodyPr lIns="90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endParaRPr lang="ru-RU" sz="1800">
              <a:solidFill>
                <a:srgbClr val="000000"/>
              </a:solidFill>
              <a:latin typeface="Constantia" pitchFamily="18"/>
            </a:endParaRPr>
          </a:p>
        </p:txBody>
      </p:sp>
      <p:sp>
        <p:nvSpPr>
          <p:cNvPr id="3" name="Текст 5"/>
          <p:cNvSpPr txBox="1">
            <a:spLocks noGrp="1"/>
          </p:cNvSpPr>
          <p:nvPr>
            <p:ph type="body" idx="4294967295"/>
          </p:nvPr>
        </p:nvSpPr>
        <p:spPr>
          <a:xfrm>
            <a:off x="685799" y="1676519"/>
            <a:ext cx="3453840" cy="4571640"/>
          </a:xfrm>
        </p:spPr>
        <p:txBody>
          <a:bodyPr lIns="90000" rIns="90000"/>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Clr>
                <a:srgbClr val="FF0000"/>
              </a:buClr>
              <a:buSzPct val="95000"/>
              <a:buFont typeface="Wingdings 2"/>
              <a:buChar char=""/>
            </a:pPr>
            <a:r>
              <a:rPr lang="ru-RU" sz="1400" dirty="0">
                <a:latin typeface="Times New Roman" panose="02020603050405020304" pitchFamily="18" charset="0"/>
                <a:cs typeface="Times New Roman" panose="02020603050405020304" pitchFamily="18" charset="0"/>
              </a:rPr>
              <a:t>Флажки, ленты, платочки используют для занятий ОРУ и подвижных игр, выполнения танцевальных упражнений и дыхательной  гимнастики</a:t>
            </a:r>
          </a:p>
        </p:txBody>
      </p:sp>
      <p:pic>
        <p:nvPicPr>
          <p:cNvPr id="5" name="Picture 2"/>
          <p:cNvPicPr>
            <a:picLocks noChangeAspect="1"/>
          </p:cNvPicPr>
          <p:nvPr/>
        </p:nvPicPr>
        <p:blipFill>
          <a:blip r:embed="rId3">
            <a:lum/>
            <a:alphaModFix/>
          </a:blip>
          <a:srcRect/>
          <a:stretch>
            <a:fillRect/>
          </a:stretch>
        </p:blipFill>
        <p:spPr>
          <a:xfrm>
            <a:off x="4644000" y="3717000"/>
            <a:ext cx="2304264" cy="1800232"/>
          </a:xfrm>
          <a:prstGeom prst="rect">
            <a:avLst/>
          </a:prstGeom>
          <a:noFill/>
          <a:ln>
            <a:noFill/>
          </a:ln>
        </p:spPr>
      </p:pic>
      <p:sp>
        <p:nvSpPr>
          <p:cNvPr id="6" name="Объект 1"/>
          <p:cNvSpPr txBox="1">
            <a:spLocks noGrp="1"/>
          </p:cNvSpPr>
          <p:nvPr>
            <p:ph type="body" idx="4294967295"/>
          </p:nvPr>
        </p:nvSpPr>
        <p:spPr>
          <a:xfrm>
            <a:off x="3575159" y="1676519"/>
            <a:ext cx="5111279" cy="4571640"/>
          </a:xfrm>
        </p:spPr>
        <p:txBody>
          <a:bodyPr lIns="90000" rIns="90000"/>
          <a:lstStyle>
            <a:defPPr marL="432000" lvl="0" indent="-324000" algn="l" rtl="0" hangingPunct="1">
              <a:spcBef>
                <a:spcPts val="0"/>
              </a:spcBef>
              <a:spcAft>
                <a:spcPts val="1417"/>
              </a:spcAft>
              <a:buSzPct val="45000"/>
              <a:buFont typeface="StarSymbol"/>
              <a:buNone/>
              <a:defRPr lang="ru-RU" sz="2600" b="0" i="0" u="none" strike="noStrike" kern="1200" spc="0">
                <a:ln>
                  <a:noFill/>
                </a:ln>
                <a:solidFill>
                  <a:srgbClr val="000000"/>
                </a:solidFill>
                <a:latin typeface="Constantia"/>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ru-RU" sz="2600" b="0" i="0" u="none" strike="noStrike" kern="1200" spc="0">
                <a:ln>
                  <a:noFill/>
                </a:ln>
                <a:solidFill>
                  <a:srgbClr val="000000"/>
                </a:solidFill>
                <a:latin typeface="Constantia"/>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ru-RU" sz="2100" b="0" i="0" u="none" strike="noStrike" kern="1200" spc="0">
                <a:ln>
                  <a:noFill/>
                </a:ln>
                <a:solidFill>
                  <a:srgbClr val="000000"/>
                </a:solidFill>
                <a:latin typeface="Constantia"/>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ru-RU" sz="2000" b="0" i="0" u="none" strike="noStrike" kern="1200" spc="0">
                <a:ln>
                  <a:noFill/>
                </a:ln>
                <a:solidFill>
                  <a:srgbClr val="000000"/>
                </a:solidFill>
                <a:latin typeface="Constantia"/>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ru-RU" sz="2000" b="0" i="0" u="none" strike="noStrike" kern="1200" spc="0">
                <a:ln>
                  <a:noFill/>
                </a:ln>
                <a:solidFill>
                  <a:srgbClr val="000000"/>
                </a:solidFill>
                <a:latin typeface="Constantia"/>
                <a:ea typeface="Microsoft YaHei" pitchFamily="2"/>
                <a:cs typeface="Mangal" pitchFamily="2"/>
              </a:defRPr>
            </a:lvl9pPr>
          </a:lstStyle>
          <a:p>
            <a:pPr lvl="0">
              <a:buNone/>
            </a:pPr>
            <a:endParaRPr lang="ru-RU" dirty="0">
              <a:latin typeface=""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Дыхательная гимнастика&#10;">
    <p:spTree>
      <p:nvGrpSpPr>
        <p:cNvPr id="1" name=""/>
        <p:cNvGrpSpPr/>
        <p:nvPr/>
      </p:nvGrpSpPr>
      <p:grpSpPr>
        <a:xfrm>
          <a:off x="0" y="0"/>
          <a:ext cx="0" cy="0"/>
          <a:chOff x="0" y="0"/>
          <a:chExt cx="0" cy="0"/>
        </a:xfrm>
      </p:grpSpPr>
      <p:sp>
        <p:nvSpPr>
          <p:cNvPr id="2" name="Заголовок 4"/>
          <p:cNvSpPr txBox="1">
            <a:spLocks noGrp="1"/>
          </p:cNvSpPr>
          <p:nvPr>
            <p:ph type="title" idx="4294967295"/>
          </p:nvPr>
        </p:nvSpPr>
        <p:spPr>
          <a:xfrm>
            <a:off x="1331640" y="274680"/>
            <a:ext cx="7354800" cy="16419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a:t>Дыхательная гимнастика</a:t>
            </a:r>
            <a:br>
              <a:rPr lang="ru-RU"/>
            </a:br>
            <a:endParaRPr lang="ru-RU"/>
          </a:p>
        </p:txBody>
      </p:sp>
      <p:sp>
        <p:nvSpPr>
          <p:cNvPr id="3" name="Прямоугольник 13"/>
          <p:cNvSpPr/>
          <p:nvPr/>
        </p:nvSpPr>
        <p:spPr>
          <a:xfrm>
            <a:off x="467640" y="1628639"/>
            <a:ext cx="7704360" cy="50381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ru-RU" sz="1400" b="0" i="0" u="none" strike="noStrike" kern="1200" spc="0" dirty="0">
                <a:ln>
                  <a:noFill/>
                </a:ln>
                <a:solidFill>
                  <a:srgbClr val="000000"/>
                </a:solidFill>
                <a:latin typeface="Times New Roman" panose="02020603050405020304" pitchFamily="18" charset="0"/>
                <a:ea typeface="Microsoft YaHei" pitchFamily="2"/>
                <a:cs typeface="Times New Roman" panose="02020603050405020304" pitchFamily="18" charset="0"/>
              </a:rPr>
              <a:t> используют для дыхательных упражнений; учить детей правильной регуляции дыхания, формировать объём лёгких.</a:t>
            </a:r>
          </a:p>
        </p:txBody>
      </p:sp>
      <p:pic>
        <p:nvPicPr>
          <p:cNvPr id="5" name="Объект 2"/>
          <p:cNvPicPr>
            <a:picLocks noChangeAspect="1"/>
          </p:cNvPicPr>
          <p:nvPr/>
        </p:nvPicPr>
        <p:blipFill>
          <a:blip r:embed="rId3">
            <a:lum/>
            <a:alphaModFix/>
          </a:blip>
          <a:srcRect/>
          <a:stretch>
            <a:fillRect/>
          </a:stretch>
        </p:blipFill>
        <p:spPr>
          <a:xfrm>
            <a:off x="3060000" y="2709000"/>
            <a:ext cx="3888264" cy="302425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Обычны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бычный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Обычный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Обычный 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393</Words>
  <Application>Microsoft Office PowerPoint</Application>
  <PresentationFormat>Экран (4:3)</PresentationFormat>
  <Paragraphs>23</Paragraphs>
  <Slides>11</Slides>
  <Notes>11</Notes>
  <HiddenSlides>0</HiddenSlides>
  <MMClips>0</MMClips>
  <ScaleCrop>false</ScaleCrop>
  <HeadingPairs>
    <vt:vector size="4" baseType="variant">
      <vt:variant>
        <vt:lpstr>Тема</vt:lpstr>
      </vt:variant>
      <vt:variant>
        <vt:i4>4</vt:i4>
      </vt:variant>
      <vt:variant>
        <vt:lpstr>Заголовки слайдов</vt:lpstr>
      </vt:variant>
      <vt:variant>
        <vt:i4>11</vt:i4>
      </vt:variant>
    </vt:vector>
  </HeadingPairs>
  <TitlesOfParts>
    <vt:vector size="15" baseType="lpstr">
      <vt:lpstr>Обычный</vt:lpstr>
      <vt:lpstr>Обычный 1</vt:lpstr>
      <vt:lpstr>Обычный 2</vt:lpstr>
      <vt:lpstr>Обычный 3</vt:lpstr>
      <vt:lpstr>МАДОУ « №19» «Лукоморье» Спортивный уголок  средней группы «Колобок»</vt:lpstr>
      <vt:lpstr>Спортивный уголок</vt:lpstr>
      <vt:lpstr>Презентация PowerPoint</vt:lpstr>
      <vt:lpstr>К физкультурному уголку в детском саду и его оборудованию предъявляются следующие требования: педагогические, эстетические, гигиенические. Каждое пособие должно быть прочным, надёжным, пригодным для эксплуатации. Физкультурные пособия помогают детям добиваться более чёткого представления о движении, которое складывается на основе ощущений и восприятий.  С помощью физкультурного уголка воспитатель ежедневно проводит индивидуальную работу по профилактике плоскостопия, формированию правильной осанки, укреплению мышц и т. д.. </vt:lpstr>
      <vt:lpstr>Наряду с фабричным спортивным оборудованием в нашем уголке находится и нестандартное оборудование, изготовленное воспитателями и родителями. Нестандартное оборудование – это всегда дополнительный стимул физкультурно –оздоровительной работы, поэтому оно никогда  не бывает лишним, можно без особых затрат обновить игровой инвентарь в спортивном уголке, если есть желание и немного фантазии. </vt:lpstr>
      <vt:lpstr>Обучение доступным двигательным умениям и навыкам с помощью нестандартного оборудования</vt:lpstr>
      <vt:lpstr>Презентация PowerPoint</vt:lpstr>
      <vt:lpstr>Презентация PowerPoint</vt:lpstr>
      <vt:lpstr>Дыхательная гимнастика </vt:lpstr>
      <vt:lpstr>«Шапки – маски»</vt:lpstr>
      <vt:lpstr>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МАДОУ « №19» «Лукоморье» Спортивный уголок  средней группы «Колобок»</dc:title>
  <dc:creator>Раиса</dc:creator>
  <cp:lastModifiedBy>Раиса</cp:lastModifiedBy>
  <cp:revision>2</cp:revision>
  <dcterms:modified xsi:type="dcterms:W3CDTF">2016-03-08T13:03:41Z</dcterms:modified>
</cp:coreProperties>
</file>