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2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6DCA7E-4A44-4DB4-A0D8-811EDC2A2499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116873-0B0E-49DF-9A20-69B422735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2500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103"/>
          <p:cNvSpPr>
            <a:spLocks noChangeArrowheads="1"/>
          </p:cNvSpPr>
          <p:nvPr/>
        </p:nvSpPr>
        <p:spPr bwMode="auto">
          <a:xfrm>
            <a:off x="1571604" y="4286256"/>
            <a:ext cx="431800" cy="5048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103"/>
          <p:cNvSpPr>
            <a:spLocks noChangeArrowheads="1"/>
          </p:cNvSpPr>
          <p:nvPr/>
        </p:nvSpPr>
        <p:spPr bwMode="auto">
          <a:xfrm>
            <a:off x="2500298" y="4286256"/>
            <a:ext cx="431800" cy="5048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103"/>
          <p:cNvSpPr>
            <a:spLocks noChangeArrowheads="1"/>
          </p:cNvSpPr>
          <p:nvPr/>
        </p:nvSpPr>
        <p:spPr bwMode="auto">
          <a:xfrm>
            <a:off x="3357554" y="4286256"/>
            <a:ext cx="431800" cy="5048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103"/>
          <p:cNvSpPr>
            <a:spLocks noChangeArrowheads="1"/>
          </p:cNvSpPr>
          <p:nvPr/>
        </p:nvSpPr>
        <p:spPr bwMode="auto">
          <a:xfrm>
            <a:off x="2928926" y="5214950"/>
            <a:ext cx="431800" cy="5048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103"/>
          <p:cNvSpPr>
            <a:spLocks noChangeArrowheads="1"/>
          </p:cNvSpPr>
          <p:nvPr/>
        </p:nvSpPr>
        <p:spPr bwMode="auto">
          <a:xfrm>
            <a:off x="1214414" y="5143512"/>
            <a:ext cx="431800" cy="5048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103"/>
          <p:cNvSpPr>
            <a:spLocks noChangeArrowheads="1"/>
          </p:cNvSpPr>
          <p:nvPr/>
        </p:nvSpPr>
        <p:spPr bwMode="auto">
          <a:xfrm>
            <a:off x="2000232" y="5214950"/>
            <a:ext cx="431800" cy="5048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103"/>
          <p:cNvSpPr>
            <a:spLocks noChangeArrowheads="1"/>
          </p:cNvSpPr>
          <p:nvPr/>
        </p:nvSpPr>
        <p:spPr bwMode="auto">
          <a:xfrm>
            <a:off x="2000232" y="3571876"/>
            <a:ext cx="431800" cy="5048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103"/>
          <p:cNvSpPr>
            <a:spLocks noChangeArrowheads="1"/>
          </p:cNvSpPr>
          <p:nvPr/>
        </p:nvSpPr>
        <p:spPr bwMode="auto">
          <a:xfrm>
            <a:off x="2571736" y="2786058"/>
            <a:ext cx="431800" cy="5048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Oval 103"/>
          <p:cNvSpPr>
            <a:spLocks noChangeArrowheads="1"/>
          </p:cNvSpPr>
          <p:nvPr/>
        </p:nvSpPr>
        <p:spPr bwMode="auto">
          <a:xfrm>
            <a:off x="2928926" y="3571876"/>
            <a:ext cx="431800" cy="5048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143"/>
          <p:cNvSpPr>
            <a:spLocks noChangeArrowheads="1"/>
          </p:cNvSpPr>
          <p:nvPr/>
        </p:nvSpPr>
        <p:spPr bwMode="auto">
          <a:xfrm>
            <a:off x="8072462" y="4286256"/>
            <a:ext cx="431800" cy="50482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143"/>
          <p:cNvSpPr>
            <a:spLocks noChangeArrowheads="1"/>
          </p:cNvSpPr>
          <p:nvPr/>
        </p:nvSpPr>
        <p:spPr bwMode="auto">
          <a:xfrm>
            <a:off x="6715140" y="4286256"/>
            <a:ext cx="431800" cy="50482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143"/>
          <p:cNvSpPr>
            <a:spLocks noChangeArrowheads="1"/>
          </p:cNvSpPr>
          <p:nvPr/>
        </p:nvSpPr>
        <p:spPr bwMode="auto">
          <a:xfrm>
            <a:off x="7358082" y="3500438"/>
            <a:ext cx="431800" cy="50482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Oval 143"/>
          <p:cNvSpPr>
            <a:spLocks noChangeArrowheads="1"/>
          </p:cNvSpPr>
          <p:nvPr/>
        </p:nvSpPr>
        <p:spPr bwMode="auto">
          <a:xfrm>
            <a:off x="6715140" y="3500438"/>
            <a:ext cx="431800" cy="50482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Oval 143"/>
          <p:cNvSpPr>
            <a:spLocks noChangeArrowheads="1"/>
          </p:cNvSpPr>
          <p:nvPr/>
        </p:nvSpPr>
        <p:spPr bwMode="auto">
          <a:xfrm>
            <a:off x="7358082" y="4286256"/>
            <a:ext cx="431800" cy="50482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143"/>
          <p:cNvSpPr>
            <a:spLocks noChangeArrowheads="1"/>
          </p:cNvSpPr>
          <p:nvPr/>
        </p:nvSpPr>
        <p:spPr bwMode="auto">
          <a:xfrm>
            <a:off x="6715140" y="5286388"/>
            <a:ext cx="431800" cy="50482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143"/>
          <p:cNvSpPr>
            <a:spLocks noChangeArrowheads="1"/>
          </p:cNvSpPr>
          <p:nvPr/>
        </p:nvSpPr>
        <p:spPr bwMode="auto">
          <a:xfrm>
            <a:off x="8072462" y="3500438"/>
            <a:ext cx="431800" cy="50482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71472" y="2500306"/>
            <a:ext cx="4357718" cy="3429024"/>
          </a:xfrm>
          <a:prstGeom prst="triangle">
            <a:avLst/>
          </a:prstGeom>
          <a:noFill/>
          <a:ln w="762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1571604" y="1071546"/>
            <a:ext cx="464344" cy="428628"/>
          </a:xfrm>
          <a:prstGeom prst="straightConnector1">
            <a:avLst/>
          </a:prstGeom>
          <a:ln w="57150">
            <a:solidFill>
              <a:srgbClr val="F6128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" idx="2"/>
          </p:cNvCxnSpPr>
          <p:nvPr/>
        </p:nvCxnSpPr>
        <p:spPr>
          <a:xfrm rot="16200000" flipH="1">
            <a:off x="2040680" y="1111995"/>
            <a:ext cx="383451" cy="392909"/>
          </a:xfrm>
          <a:prstGeom prst="straightConnector1">
            <a:avLst/>
          </a:prstGeom>
          <a:ln w="57150">
            <a:solidFill>
              <a:srgbClr val="F6128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85852" y="1571612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>
                  <a:solidFill>
                    <a:srgbClr val="F61289"/>
                  </a:solidFill>
                </a:ln>
                <a:solidFill>
                  <a:srgbClr val="F6128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400" b="1" dirty="0">
              <a:ln>
                <a:solidFill>
                  <a:srgbClr val="F61289"/>
                </a:solidFill>
              </a:ln>
              <a:solidFill>
                <a:srgbClr val="F6128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57422" y="178592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214546" y="1571612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61289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400" b="1" dirty="0">
              <a:solidFill>
                <a:srgbClr val="F6128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43570" y="285728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 rot="20167174">
            <a:off x="903259" y="267156"/>
            <a:ext cx="714380" cy="214314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786050" y="285728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4800" b="1" dirty="0" smtClean="0">
                <a:solidFill>
                  <a:srgbClr val="F61289"/>
                </a:solidFill>
                <a:latin typeface="Arial" pitchFamily="34" charset="0"/>
                <a:cs typeface="Arial" pitchFamily="34" charset="0"/>
              </a:rPr>
              <a:t>1+6 </a:t>
            </a:r>
            <a:r>
              <a:rPr lang="ru-RU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571472" y="2500306"/>
            <a:ext cx="4357718" cy="3429024"/>
          </a:xfrm>
          <a:prstGeom prst="triangle">
            <a:avLst/>
          </a:prstGeom>
          <a:noFill/>
          <a:ln w="76200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58223E-6 L -0.32101 -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81 0.06342 0.01579 0.12708 0.00138 0.15601 C -0.01303 0.18495 -0.07101 0.17083 -0.08646 0.17407 " pathEditMode="relative" ptsTypes="a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81 0.06342 0.01579 0.12708 0.00138 0.15601 C -0.01303 0.18495 -0.07101 0.17083 -0.08646 0.17407 " pathEditMode="relative" ptsTypes="a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81 0.06342 0.01579 0.12708 0.00138 0.15601 C -0.01303 0.18495 -0.07101 0.17083 -0.08646 0.17407 " pathEditMode="relative" ptsTypes="a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81 0.06342 0.01579 0.12708 0.00138 0.15601 C -0.01303 0.18495 -0.07101 0.17083 -0.08646 0.17407 " pathEditMode="relative" ptsTypes="aaA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81 0.06342 0.01579 0.12708 0.00138 0.15601 C -0.01303 0.18495 -0.07101 0.17083 -0.08646 0.17407 " pathEditMode="relative" ptsTypes="a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81 0.06342 0.01579 0.12708 0.00138 0.15601 C -0.01303 0.18495 -0.07101 0.17083 -0.08646 0.17407 " pathEditMode="relative" ptsTypes="a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6" grpId="0"/>
      <p:bldP spid="37" grpId="0"/>
      <p:bldP spid="38" grpId="0" animBg="1"/>
      <p:bldP spid="39" grpId="0"/>
      <p:bldP spid="2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57224" y="1285860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214414" y="1285860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000100" y="157161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42910" y="157161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85786" y="192880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214414" y="192880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071538" y="928670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428728" y="157161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357422" y="928670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500298" y="1285860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643174" y="171448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357686" y="85723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143372" y="114298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572000" y="114298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929058" y="150017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286248" y="150017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714876" y="150017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643306" y="185736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071934" y="185736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500562" y="185736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857752" y="185736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143504" y="100010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643834" y="100010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357818" y="142873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428596" y="192880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6429388" y="785794"/>
            <a:ext cx="1428760" cy="13573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786710" y="142873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928926" y="2357430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ial Black" pitchFamily="34" charset="0"/>
              </a:rPr>
              <a:t>9 + 3 = 12</a:t>
            </a:r>
            <a:endParaRPr lang="ru-RU" sz="5400" dirty="0">
              <a:latin typeface="Arial Black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5429256" y="3429000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786446" y="3429000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786446" y="371475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143240" y="371475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928662" y="421481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714612" y="335756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429256" y="371475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929586" y="335756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214810" y="392906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500034" y="421481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3143240" y="335756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286776" y="335756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572000" y="392906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1500166" y="392906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714612" y="371475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8286776" y="371475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4929190" y="392906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1071538" y="392906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2714612" y="407194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7929586" y="371475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4429124" y="364331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714348" y="392906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3143240" y="407194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4786314" y="364331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1285852" y="364331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4000496" y="421481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4572000" y="328612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857224" y="364331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/>
          <p:cNvSpPr/>
          <p:nvPr/>
        </p:nvSpPr>
        <p:spPr>
          <a:xfrm>
            <a:off x="4357686" y="421481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5143504" y="421481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1142976" y="335756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4786314" y="421481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Равнобедренный треугольник 118"/>
          <p:cNvSpPr/>
          <p:nvPr/>
        </p:nvSpPr>
        <p:spPr>
          <a:xfrm>
            <a:off x="6572264" y="3214686"/>
            <a:ext cx="1428760" cy="13573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TextBox 120"/>
          <p:cNvSpPr txBox="1"/>
          <p:nvPr/>
        </p:nvSpPr>
        <p:spPr>
          <a:xfrm>
            <a:off x="2571736" y="5000636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ial Black" pitchFamily="34" charset="0"/>
              </a:rPr>
              <a:t>8 + 6 = 14</a:t>
            </a:r>
            <a:endParaRPr lang="ru-RU" sz="5400" dirty="0">
              <a:latin typeface="Arial Black" pitchFamily="34" charset="0"/>
            </a:endParaRPr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>
            <a:off x="285720" y="3143248"/>
            <a:ext cx="8501122" cy="158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714480" y="928670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+</a:t>
            </a:r>
            <a:endParaRPr lang="ru-RU" sz="66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1857356" y="3357562"/>
            <a:ext cx="77938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/>
              <a:t>+</a:t>
            </a:r>
            <a:endParaRPr lang="ru-RU" sz="66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3071802" y="100010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=</a:t>
            </a:r>
            <a:endParaRPr lang="ru-RU" sz="66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6072198" y="350043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=</a:t>
            </a:r>
            <a:endParaRPr lang="ru-RU" sz="6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500430" y="328612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=</a:t>
            </a:r>
            <a:endParaRPr lang="ru-RU" sz="66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857884" y="100010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=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40" grpId="0" animBg="1"/>
      <p:bldP spid="41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6" grpId="0" animBg="1"/>
      <p:bldP spid="57" grpId="0" animBg="1"/>
      <p:bldP spid="58" grpId="0" animBg="1"/>
      <p:bldP spid="61" grpId="0" animBg="1"/>
      <p:bldP spid="66" grpId="0" animBg="1"/>
      <p:bldP spid="67" grpId="0" animBg="1"/>
      <p:bldP spid="68" grpId="0" animBg="1"/>
      <p:bldP spid="71" grpId="0" animBg="1"/>
      <p:bldP spid="76" grpId="0" animBg="1"/>
      <p:bldP spid="77" grpId="0" animBg="1"/>
      <p:bldP spid="78" grpId="0" animBg="1"/>
      <p:bldP spid="81" grpId="0" animBg="1"/>
      <p:bldP spid="86" grpId="0" animBg="1"/>
      <p:bldP spid="87" grpId="0" animBg="1"/>
      <p:bldP spid="88" grpId="0" animBg="1"/>
      <p:bldP spid="96" grpId="0" animBg="1"/>
      <p:bldP spid="97" grpId="0" animBg="1"/>
      <p:bldP spid="98" grpId="0" animBg="1"/>
      <p:bldP spid="106" grpId="0" animBg="1"/>
      <p:bldP spid="107" grpId="0" animBg="1"/>
      <p:bldP spid="108" grpId="0" animBg="1"/>
      <p:bldP spid="116" grpId="0" animBg="1"/>
      <p:bldP spid="117" grpId="0" animBg="1"/>
      <p:bldP spid="118" grpId="0" animBg="1"/>
      <p:bldP spid="119" grpId="0" animBg="1"/>
      <p:bldP spid="121" grpId="0"/>
      <p:bldP spid="69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486</TotalTime>
  <Words>27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Официальная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40</cp:revision>
  <dcterms:created xsi:type="dcterms:W3CDTF">2013-04-21T15:18:52Z</dcterms:created>
  <dcterms:modified xsi:type="dcterms:W3CDTF">2013-04-28T07:35:38Z</dcterms:modified>
</cp:coreProperties>
</file>