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0" r:id="rId10"/>
    <p:sldId id="265" r:id="rId11"/>
    <p:sldId id="266" r:id="rId12"/>
    <p:sldId id="267" r:id="rId13"/>
    <p:sldId id="268" r:id="rId14"/>
    <p:sldId id="274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8ABE95-5E8A-4B80-81F3-ABC2D9C7AD19}" type="datetimeFigureOut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E116A3-327F-43F3-BD87-B0F72B0B2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Именно здесь жила семья судьи </a:t>
            </a:r>
            <a:r>
              <a:rPr lang="ru-RU" dirty="0" err="1" smtClean="0"/>
              <a:t>Клеменса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E116A3-327F-43F3-BD87-B0F72B0B219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E116A3-327F-43F3-BD87-B0F72B0B219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34A9E-43F5-4B1D-8369-2AE75A11675F}" type="datetime1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6867F-C4CB-41B7-8A77-449D55E64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43599-E94E-4DC1-979F-AA8FE90404C0}" type="datetime1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B30CC-C8E7-4665-8627-E0891CF0B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DF41A-8C99-49E0-8ED7-1D53849BF573}" type="datetime1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C19B9-3B0B-4BB6-850B-FC8F8AEE6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7A248-48DD-454C-96AF-CEB87C4882A8}" type="datetime1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88303-BEB4-4B49-BA75-D736713D95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8EBA4-F694-40D4-90B0-2F7350E1D598}" type="datetime1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999AC-22A9-41D8-AB04-A832661E63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90BB6-742A-4CBC-A229-4E0E051E6849}" type="datetime1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A5C68-F457-483D-B25F-8A987DE83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99A35-C124-4C11-80E1-A6AE7C37DD53}" type="datetime1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CC53E-6E93-4661-9BF3-B81258437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D44BA-A709-4FB6-865D-6EA790FD12D1}" type="datetime1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4506-46A9-4042-BE2A-7418EC6376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72EEE-D036-4679-832D-1011F9004462}" type="datetime1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CB208-FF18-40EE-AFB9-55A569953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BE022-873C-4F25-B55F-AD39B53CBCB4}" type="datetime1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2C057-E94A-4B40-9FD8-43DFE5CA0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7B0FD-AA76-4205-9F88-5BBB517A5699}" type="datetime1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7ACFF-B014-4231-9738-1F03652FC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B82A14-773E-4F81-A09E-D081206728A9}" type="datetime1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AAE845-95CC-4B4C-8694-8EDFEA528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commons.wikimedia.org/wiki/File:Mark_Twain,_Brady-Handy_photo_portrait,_Feb_7,_1871,_cropped.jpg?uselang=ru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commons.wikimedia.org/wiki/File:Kookaburra_Queen.jpg?uselang=ru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commons.wikimedia.org/wiki/File:Mark_Twain_young2.JPG?uselang=ru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C%D0%B8%D1%81%D1%81%D1%83%D1%80%D0%B8_(%D1%88%D1%82%D0%B0%D1%82)" TargetMode="External"/><Relationship Id="rId7" Type="http://schemas.openxmlformats.org/officeDocument/2006/relationships/image" Target="../media/image22.jpeg"/><Relationship Id="rId2" Type="http://schemas.openxmlformats.org/officeDocument/2006/relationships/hyperlink" Target="http://ru.wikipedia.org/wiki/%D0%93%D0%B0%D0%BD%D0%BD%D0%B8%D0%B1%D0%B0%D0%BB_(%D0%9C%D0%B8%D1%81%D1%81%D1%83%D1%80%D0%B8)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commons.wikimedia.org/wiki/File:Twain_and_rogers_1908.jpg?uselang=ru" TargetMode="External"/><Relationship Id="rId5" Type="http://schemas.openxmlformats.org/officeDocument/2006/relationships/hyperlink" Target="http://ru.wikipedia.org/wiki/%D0%A5%D0%B0%D1%80%D1%82%D1%84%D0%BE%D1%80%D0%B4" TargetMode="External"/><Relationship Id="rId4" Type="http://schemas.openxmlformats.org/officeDocument/2006/relationships/hyperlink" Target="http://ru.wikipedia.org/wiki/%D0%94%D0%BE%D0%BC_%D0%9C%D0%B0%D1%80%D0%BA%D0%B0_%D0%A2%D0%B2%D0%B5%D0%BD%D0%B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commons.wikimedia.org/wiki/File:Mark_Twain_by_GH_Jones,_1850_-_retouched.jpg?uselang=ru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Марк Твен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Сэмюэл</a:t>
            </a:r>
            <a:r>
              <a:rPr lang="ru-RU" dirty="0" smtClean="0"/>
              <a:t> </a:t>
            </a:r>
            <a:r>
              <a:rPr lang="ru-RU" dirty="0" err="1" smtClean="0"/>
              <a:t>Лэнгхорн</a:t>
            </a:r>
            <a:r>
              <a:rPr lang="ru-RU" dirty="0" smtClean="0"/>
              <a:t> </a:t>
            </a:r>
            <a:r>
              <a:rPr lang="ru-RU" dirty="0" err="1" smtClean="0"/>
              <a:t>Клеменс</a:t>
            </a:r>
            <a:r>
              <a:rPr lang="ru-RU" dirty="0" smtClean="0"/>
              <a:t>)</a:t>
            </a: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Презентация к уроку литературного чтения в 4 классе.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Автор: Лебедева Валентина Николаевна.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2" name="Picture 4" descr="H:\Documents and Settings\Aida\Рабочий стол\НОвая ГРАФИКА сборник\КАРТИНКИ СБОРНИК_ школьные\s3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5357813"/>
            <a:ext cx="14287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Но </a:t>
            </a:r>
            <a:r>
              <a:rPr lang="ru-RU" dirty="0" err="1" smtClean="0"/>
              <a:t>Сэмюэл</a:t>
            </a:r>
            <a:r>
              <a:rPr lang="ru-RU" dirty="0" smtClean="0"/>
              <a:t> не мог долго находиться на одном и том же месте. Он хотел всё увидеть и всё узнать. Он исколесил всю страну вдоль и </a:t>
            </a:r>
            <a:r>
              <a:rPr lang="ru-RU" dirty="0" err="1" smtClean="0"/>
              <a:t>поперёк:много</a:t>
            </a:r>
            <a:r>
              <a:rPr lang="ru-RU" dirty="0" smtClean="0"/>
              <a:t> лет общался с бродячими рабочими, с матросами на Миссисипи, был </a:t>
            </a:r>
            <a:r>
              <a:rPr lang="ru-RU" dirty="0" err="1" smtClean="0"/>
              <a:t>золотоискате-лем</a:t>
            </a:r>
            <a:r>
              <a:rPr lang="ru-RU" dirty="0" smtClean="0"/>
              <a:t>. Именно в это время наступил великий переворот в его судьбе.</a:t>
            </a:r>
          </a:p>
          <a:p>
            <a:r>
              <a:rPr lang="ru-RU" dirty="0" smtClean="0"/>
              <a:t> </a:t>
            </a:r>
            <a:r>
              <a:rPr lang="ru-RU" dirty="0" smtClean="0"/>
              <a:t>Сидя у костров после трудового дня, золотоискатели любили рассказывать друг другу </a:t>
            </a:r>
            <a:r>
              <a:rPr lang="ru-RU" dirty="0" err="1" smtClean="0"/>
              <a:t>разныеистории</a:t>
            </a:r>
            <a:r>
              <a:rPr lang="ru-RU" dirty="0" smtClean="0"/>
              <a:t>, чаще всего смешные. Одну из таких историй </a:t>
            </a:r>
            <a:r>
              <a:rPr lang="ru-RU" dirty="0" err="1" smtClean="0"/>
              <a:t>Клеменс</a:t>
            </a:r>
            <a:r>
              <a:rPr lang="ru-RU" dirty="0" smtClean="0"/>
              <a:t> записал и напечатал в местной </a:t>
            </a:r>
            <a:r>
              <a:rPr lang="ru-RU" dirty="0" err="1" smtClean="0"/>
              <a:t>газете.Это</a:t>
            </a:r>
            <a:r>
              <a:rPr lang="ru-RU" dirty="0" smtClean="0"/>
              <a:t> был не просто рассказ, это было чудо весёлости и остроумия. Стало ясно, что </a:t>
            </a:r>
            <a:r>
              <a:rPr lang="ru-RU" dirty="0" err="1" smtClean="0"/>
              <a:t>Клеменс</a:t>
            </a:r>
            <a:r>
              <a:rPr lang="ru-RU" dirty="0" smtClean="0"/>
              <a:t> одарён большим писательским талантом. Его пригласили сотрудничать в местной газете.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A7A248-48DD-454C-96AF-CEB87C4882A8}" type="datetime1">
              <a:rPr lang="ru-RU" smtClean="0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88303-BEB4-4B49-BA75-D736713D958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11" name="Содержимое 10" descr="Mark Twain, Brady-Handy photo portrait, Feb 7, 1871, cropped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80728"/>
            <a:ext cx="3564000" cy="50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FBE022-873C-4F25-B55F-AD39B53CBCB4}" type="datetime1">
              <a:rPr lang="ru-RU" smtClean="0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2C057-E94A-4B40-9FD8-43DFE5CA099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11560" y="1124744"/>
            <a:ext cx="80500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Тогда же родилось его новое литературное имя ( псевдоним)</a:t>
            </a:r>
            <a:r>
              <a:rPr lang="ru-RU" dirty="0" smtClean="0"/>
              <a:t> Марк Твен.</a:t>
            </a:r>
          </a:p>
          <a:p>
            <a:r>
              <a:rPr lang="ru-RU" dirty="0" smtClean="0"/>
              <a:t>Марк Твен- это старое выражение судоводителей с Миссисипи. </a:t>
            </a:r>
          </a:p>
          <a:p>
            <a:r>
              <a:rPr lang="ru-RU" dirty="0" smtClean="0"/>
              <a:t>-Марк </a:t>
            </a:r>
            <a:r>
              <a:rPr lang="ru-RU" dirty="0" err="1" smtClean="0"/>
              <a:t>твен</a:t>
            </a:r>
            <a:r>
              <a:rPr lang="ru-RU" dirty="0" smtClean="0"/>
              <a:t>! (</a:t>
            </a:r>
            <a:r>
              <a:rPr lang="ru-RU" dirty="0" err="1" smtClean="0"/>
              <a:t>мерка-два</a:t>
            </a:r>
            <a:r>
              <a:rPr lang="ru-RU" dirty="0" smtClean="0"/>
              <a:t>)- кричит матрос, измерив глубину и убедившись, </a:t>
            </a:r>
          </a:p>
          <a:p>
            <a:r>
              <a:rPr lang="ru-RU" dirty="0"/>
              <a:t>ч</a:t>
            </a:r>
            <a:r>
              <a:rPr lang="ru-RU" dirty="0" smtClean="0"/>
              <a:t>то она (глубина) позволяет судну пройти.</a:t>
            </a:r>
          </a:p>
          <a:p>
            <a:endParaRPr lang="ru-RU" dirty="0"/>
          </a:p>
        </p:txBody>
      </p:sp>
      <p:pic>
        <p:nvPicPr>
          <p:cNvPr id="8" name="Рисунок 7" descr="http://upload.wikimedia.org/wikipedia/commons/thumb/d/d8/Kookaburra_Queen.jpg/220px-Kookaburra_Queen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01008"/>
            <a:ext cx="4896000" cy="25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772EEE-D036-4679-832D-1011F9004462}" type="datetime1">
              <a:rPr lang="ru-RU" smtClean="0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CB208-FF18-40EE-AFB9-55A569953E59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4" name="Рисунок 3" descr="http://upload.wikimedia.org/wikipedia/commons/1/1b/Mark_Twain_young2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3240000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779912" y="1412776"/>
            <a:ext cx="54285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Произведения Марка Твена в течение</a:t>
            </a:r>
          </a:p>
          <a:p>
            <a:r>
              <a:rPr lang="ru-RU" dirty="0"/>
              <a:t>м</a:t>
            </a:r>
            <a:r>
              <a:rPr lang="ru-RU" dirty="0" smtClean="0"/>
              <a:t>ногих лет привлекали внимание всей страны.</a:t>
            </a:r>
          </a:p>
          <a:p>
            <a:r>
              <a:rPr lang="ru-RU" dirty="0" smtClean="0"/>
              <a:t>Он стал любимцем своих соотечественников.</a:t>
            </a:r>
          </a:p>
          <a:p>
            <a:r>
              <a:rPr lang="ru-RU" dirty="0" smtClean="0"/>
              <a:t>Скоро о Твене узнали и в других странах.</a:t>
            </a:r>
          </a:p>
          <a:p>
            <a:r>
              <a:rPr lang="ru-RU" dirty="0" smtClean="0"/>
              <a:t>Его книги перевели на многие языки.</a:t>
            </a:r>
          </a:p>
          <a:p>
            <a:r>
              <a:rPr lang="ru-RU" dirty="0" smtClean="0"/>
              <a:t>Повесть «Приключения Тома </a:t>
            </a:r>
            <a:r>
              <a:rPr lang="ru-RU" dirty="0" err="1" smtClean="0"/>
              <a:t>Сойера</a:t>
            </a:r>
            <a:r>
              <a:rPr lang="ru-RU" dirty="0" smtClean="0"/>
              <a:t>»</a:t>
            </a:r>
          </a:p>
          <a:p>
            <a:r>
              <a:rPr lang="ru-RU" dirty="0"/>
              <a:t>б</a:t>
            </a:r>
            <a:r>
              <a:rPr lang="ru-RU" dirty="0" smtClean="0"/>
              <a:t>ыла написана в 1876 году. Но её до сих пор с удовольствием читают дети в разных странах.</a:t>
            </a:r>
          </a:p>
          <a:p>
            <a:r>
              <a:rPr lang="ru-RU" dirty="0" smtClean="0"/>
              <a:t>По этой повести сняты художественные фильмы.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772EEE-D036-4679-832D-1011F9004462}" type="datetime1">
              <a:rPr lang="ru-RU" smtClean="0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CB208-FF18-40EE-AFB9-55A569953E59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18434" name="Picture 2" descr="C:\Users\mr.Evgeniy\Desktop\Мсссипиписи\2097699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2941"/>
            <a:ext cx="9144000" cy="60921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6093296"/>
            <a:ext cx="8757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Вот тот самый дом, где провёл своё детство Том </a:t>
            </a:r>
            <a:r>
              <a:rPr lang="ru-RU" sz="2400" b="1" dirty="0" err="1" smtClean="0"/>
              <a:t>Сойер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b="1" dirty="0" smtClean="0"/>
              <a:t>А это тот самый легендарный забор, покраску которого хитрец Том </a:t>
            </a:r>
            <a:r>
              <a:rPr lang="ru-RU" sz="2000" b="1" dirty="0" err="1" smtClean="0"/>
              <a:t>Сойер</a:t>
            </a:r>
            <a:r>
              <a:rPr lang="ru-RU" sz="2000" b="1" dirty="0" smtClean="0"/>
              <a:t> поручил окрестным ребятам, да еще и заработал на этом</a:t>
            </a:r>
            <a:endParaRPr lang="ru-RU" sz="2000" b="1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87B0FD-AA76-4205-9F88-5BBB517A5699}" type="datetime1">
              <a:rPr lang="ru-RU" smtClean="0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7ACFF-B014-4231-9738-1F03652FC13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7" name="Рисунок 6" descr="http://www.chitaikin.ru/muzey_marka_tvena/IMG_4655.jp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l="5556" r="5556"/>
          <a:stretch>
            <a:fillRect/>
          </a:stretch>
        </p:blipFill>
        <p:spPr bwMode="auto">
          <a:xfrm>
            <a:off x="1763688" y="1052736"/>
            <a:ext cx="54864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772EEE-D036-4679-832D-1011F9004462}" type="datetime1">
              <a:rPr lang="ru-RU" smtClean="0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CB208-FF18-40EE-AFB9-55A569953E59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19458" name="Picture 2" descr="C:\Users\mr.Evgeniy\Desktop\Мсссипиписи\2097699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44000" cy="61154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616530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404664"/>
            <a:ext cx="85321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Напротив дома Марка Твена стоит дом </a:t>
            </a:r>
            <a:r>
              <a:rPr lang="ru-RU" b="1" dirty="0" err="1"/>
              <a:t>Хоукинсов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/>
              <a:t>Маленькая девочка Лара </a:t>
            </a:r>
            <a:r>
              <a:rPr lang="ru-RU" b="1" dirty="0" err="1"/>
              <a:t>Хоукинс</a:t>
            </a:r>
            <a:r>
              <a:rPr lang="ru-RU" b="1" dirty="0"/>
              <a:t> послужила прототипом </a:t>
            </a:r>
            <a:r>
              <a:rPr lang="ru-RU" b="1" dirty="0" err="1"/>
              <a:t>Бекки</a:t>
            </a:r>
            <a:r>
              <a:rPr lang="ru-RU" b="1" dirty="0"/>
              <a:t> Тэтчер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 </a:t>
            </a:r>
            <a:r>
              <a:rPr lang="ru-RU" b="1" dirty="0"/>
              <a:t>той самой, которой Том </a:t>
            </a:r>
            <a:r>
              <a:rPr lang="ru-RU" b="1" dirty="0" err="1"/>
              <a:t>Сойер</a:t>
            </a:r>
            <a:r>
              <a:rPr lang="ru-RU" b="1" dirty="0"/>
              <a:t> признавался в любви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772EEE-D036-4679-832D-1011F9004462}" type="datetime1">
              <a:rPr lang="ru-RU" smtClean="0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CB208-FF18-40EE-AFB9-55A569953E59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4" name="Рисунок 3" descr="http://www.chitaikin.ru/muzey_marka_tvena/gek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998980" y="1499235"/>
            <a:ext cx="5146040" cy="38595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99592" y="6165304"/>
            <a:ext cx="3848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Дом </a:t>
            </a:r>
            <a:r>
              <a:rPr lang="ru-RU" sz="2400" b="1" dirty="0" err="1" smtClean="0"/>
              <a:t>Гекльберри</a:t>
            </a:r>
            <a:r>
              <a:rPr lang="ru-RU" sz="2400" b="1" dirty="0" smtClean="0"/>
              <a:t> Финна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r>
              <a:rPr lang="ru-RU" sz="2800" b="1" dirty="0" smtClean="0"/>
              <a:t>Пещера, где заблудились Том и </a:t>
            </a:r>
            <a:r>
              <a:rPr lang="ru-RU" sz="2800" b="1" dirty="0" err="1" smtClean="0"/>
              <a:t>Бэкки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772EEE-D036-4679-832D-1011F9004462}" type="datetime1">
              <a:rPr lang="ru-RU" smtClean="0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CB208-FF18-40EE-AFB9-55A569953E59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7" name="Содержимое 6" descr="http://www.chitaikin.ru/muzey_marka_tvena/cave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4068000" cy="34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Содержимое 7" descr="http://www.chitaikin.ru/muzey_marka_tvena/cave11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4248000" cy="35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idx="1"/>
          </p:nvPr>
        </p:nvSpPr>
        <p:spPr/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90BB6-742A-4CBC-A229-4E0E051E6849}" type="datetime1">
              <a:rPr lang="ru-RU" smtClean="0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1A5C68-F457-483D-B25F-8A987DE83703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10" name="Рисунок 7"/>
          <p:cNvSpPr txBox="1">
            <a:spLocks/>
          </p:cNvSpPr>
          <p:nvPr/>
        </p:nvSpPr>
        <p:spPr bwMode="auto">
          <a:xfrm>
            <a:off x="1763688" y="620688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pic>
        <p:nvPicPr>
          <p:cNvPr id="11" name="Рисунок 10" descr="http://www.chitaikin.ru/muzey_marka_tvena/IMG_469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3421672" cy="5104601"/>
          </a:xfrm>
          <a:prstGeom prst="rect">
            <a:avLst/>
          </a:prstGeom>
          <a:noFill/>
          <a:ln>
            <a:noFill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Том Сойер и Гекльберри Финн - бессмертные герои Марка Твена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9992" y="2060848"/>
            <a:ext cx="4428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Том </a:t>
            </a:r>
            <a:r>
              <a:rPr lang="ru-RU" sz="2000" b="1" dirty="0" err="1" smtClean="0"/>
              <a:t>Сойер</a:t>
            </a:r>
            <a:r>
              <a:rPr lang="ru-RU" sz="2000" b="1" dirty="0" smtClean="0"/>
              <a:t> и </a:t>
            </a:r>
            <a:r>
              <a:rPr lang="ru-RU" sz="2000" b="1" dirty="0" err="1" smtClean="0"/>
              <a:t>Гекльберри</a:t>
            </a:r>
            <a:r>
              <a:rPr lang="ru-RU" sz="2000" b="1" dirty="0" smtClean="0"/>
              <a:t> Финн-</a:t>
            </a:r>
          </a:p>
          <a:p>
            <a:r>
              <a:rPr lang="ru-RU" sz="2000" b="1" dirty="0"/>
              <a:t>б</a:t>
            </a:r>
            <a:r>
              <a:rPr lang="ru-RU" sz="2000" b="1" dirty="0" smtClean="0"/>
              <a:t>ессмертные герои Марка Твена.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600" dirty="0" smtClean="0"/>
              <a:t>Умер Марк Твен 21 апреля 1910 года о</a:t>
            </a:r>
            <a:r>
              <a:rPr lang="ru-RU" sz="1600" dirty="0" smtClean="0"/>
              <a:t>т стенокардии.</a:t>
            </a:r>
          </a:p>
          <a:p>
            <a:r>
              <a:rPr lang="ru-RU" sz="1600" dirty="0" smtClean="0"/>
              <a:t>                                                                     В </a:t>
            </a:r>
            <a:r>
              <a:rPr lang="ru-RU" sz="1600" dirty="0" smtClean="0"/>
              <a:t>городе </a:t>
            </a:r>
            <a:r>
              <a:rPr lang="ru-RU" sz="1600" dirty="0" smtClean="0">
                <a:hlinkClick r:id="rId2" tooltip="Ганнибал (Миссури)"/>
              </a:rPr>
              <a:t>Ганнибал</a:t>
            </a:r>
            <a:r>
              <a:rPr lang="ru-RU" sz="1600" dirty="0" smtClean="0"/>
              <a:t>, штат </a:t>
            </a:r>
            <a:r>
              <a:rPr lang="ru-RU" sz="1600" dirty="0" smtClean="0">
                <a:hlinkClick r:id="rId3" tooltip="Миссури (штат)"/>
              </a:rPr>
              <a:t>Миссури</a:t>
            </a:r>
            <a:r>
              <a:rPr lang="ru-RU" sz="1600" dirty="0" smtClean="0"/>
              <a:t>, сохранился дом, в котором мальчишкой играл Сэм </a:t>
            </a:r>
            <a:r>
              <a:rPr lang="ru-RU" sz="1600" dirty="0" err="1" smtClean="0"/>
              <a:t>Клеменс</a:t>
            </a:r>
            <a:r>
              <a:rPr lang="ru-RU" sz="1600" dirty="0" smtClean="0"/>
              <a:t>, и пещеры, которые он исследовал в детстве, и которые потом были описаны в знаменитых «Приключениях Тома </a:t>
            </a:r>
            <a:r>
              <a:rPr lang="ru-RU" sz="1600" dirty="0" err="1" smtClean="0"/>
              <a:t>Сойера</a:t>
            </a:r>
            <a:r>
              <a:rPr lang="ru-RU" sz="1600" dirty="0" smtClean="0"/>
              <a:t>», туда теперь приходят </a:t>
            </a:r>
            <a:r>
              <a:rPr lang="ru-RU" sz="1600" dirty="0" smtClean="0"/>
              <a:t>туристы.</a:t>
            </a:r>
          </a:p>
          <a:p>
            <a:r>
              <a:rPr lang="ru-RU" sz="1600" dirty="0" smtClean="0"/>
              <a:t> </a:t>
            </a:r>
            <a:r>
              <a:rPr lang="ru-RU" sz="1600" dirty="0" smtClean="0">
                <a:hlinkClick r:id="rId4" tooltip="Дом Марка Твена"/>
              </a:rPr>
              <a:t>Дом Марка </a:t>
            </a:r>
            <a:r>
              <a:rPr lang="ru-RU" sz="1600" dirty="0" smtClean="0">
                <a:hlinkClick r:id="rId4" tooltip="Дом Марка Твена"/>
              </a:rPr>
              <a:t>      Твена</a:t>
            </a:r>
            <a:r>
              <a:rPr lang="ru-RU" sz="1600" dirty="0" smtClean="0"/>
              <a:t> в </a:t>
            </a:r>
            <a:r>
              <a:rPr lang="ru-RU" sz="1600" dirty="0" err="1" smtClean="0">
                <a:hlinkClick r:id="rId5" tooltip="Хартфорд"/>
              </a:rPr>
              <a:t>Хартфорде</a:t>
            </a:r>
            <a:r>
              <a:rPr lang="ru-RU" sz="1600" dirty="0" smtClean="0"/>
              <a:t> превращён в его личный музей и объявлен в США национальным историческим достоянием</a:t>
            </a:r>
            <a:r>
              <a:rPr lang="ru-RU" sz="1600" dirty="0" smtClean="0"/>
              <a:t>.</a:t>
            </a:r>
            <a:endParaRPr lang="ru-RU" sz="1600" dirty="0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87B0FD-AA76-4205-9F88-5BBB517A5699}" type="datetime1">
              <a:rPr lang="ru-RU" smtClean="0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7ACFF-B014-4231-9738-1F03652FC132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10" name="Содержимое 9" descr="http://upload.wikimedia.org/wikipedia/commons/thumb/d/de/Twain_and_rogers_1908.jpg/220px-Twain_and_rogers_1908.jpg">
            <a:hlinkClick r:id="rId6"/>
          </p:cNvPr>
          <p:cNvPicPr>
            <a:picLocks noGrp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08720"/>
            <a:ext cx="3780000" cy="55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 Ганнибал</a:t>
            </a:r>
            <a:endParaRPr lang="ru-RU" dirty="0" smtClean="0"/>
          </a:p>
        </p:txBody>
      </p:sp>
      <p:pic>
        <p:nvPicPr>
          <p:cNvPr id="6" name="Содержимое 5" descr="загруженное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4" r="64"/>
          <a:stretch>
            <a:fillRect/>
          </a:stretch>
        </p:blipFill>
        <p:spPr>
          <a:xfrm>
            <a:off x="1835696" y="908720"/>
            <a:ext cx="5486400" cy="4114800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/>
              <a:t>Отправляемся в Америку начала 19 века в город Ганнибал, расположенный на знаменитой реке Миссисипи.</a:t>
            </a: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0A98AA-1D74-4894-B611-C14295098E3F}" type="datetime1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7C976-5DAB-4F2B-96BE-6C4F80B0752A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PICT3334-592x44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688" y="1268760"/>
            <a:ext cx="5486400" cy="4114800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 smtClean="0"/>
              <a:t>Тогда по ней ходили вот такие колёсные пароходы</a:t>
            </a:r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A7A248-48DD-454C-96AF-CEB87C4882A8}" type="datetime1">
              <a:rPr lang="ru-RU" smtClean="0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88303-BEB4-4B49-BA75-D736713D958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7A248-48DD-454C-96AF-CEB87C4882A8}" type="datetime1">
              <a:rPr lang="ru-RU" smtClean="0"/>
              <a:pPr/>
              <a:t>22.09.2012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88303-BEB4-4B49-BA75-D736713D9581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4" name="Содержимое 13"/>
          <p:cNvSpPr>
            <a:spLocks noGrp="1"/>
          </p:cNvSpPr>
          <p:nvPr>
            <p:ph idx="4294967295"/>
          </p:nvPr>
        </p:nvSpPr>
        <p:spPr>
          <a:xfrm>
            <a:off x="467544" y="692696"/>
            <a:ext cx="8208912" cy="5030019"/>
          </a:xfrm>
        </p:spPr>
        <p:txBody>
          <a:bodyPr/>
          <a:lstStyle/>
          <a:p>
            <a:r>
              <a:rPr lang="ru-RU" dirty="0" smtClean="0"/>
              <a:t>Именно здесь жила семья судьи </a:t>
            </a:r>
            <a:r>
              <a:rPr lang="ru-RU" dirty="0" err="1" smtClean="0"/>
              <a:t>Клеменса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8" name="Picture 4" descr="C:\Users\mr.Evgeniy\Desktop\Мсссипиписи\209769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2941"/>
            <a:ext cx="9144000" cy="6092117"/>
          </a:xfrm>
          <a:prstGeom prst="rect">
            <a:avLst/>
          </a:prstGeom>
          <a:noFill/>
        </p:spPr>
      </p:pic>
      <p:pic>
        <p:nvPicPr>
          <p:cNvPr id="16389" name="Picture 5" descr="C:\Users\mr.Evgeniy\Desktop\Мсссипиписи\209769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2941"/>
            <a:ext cx="9144000" cy="6092117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467544" y="5877272"/>
            <a:ext cx="4862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Именно здесь жила семья судьи </a:t>
            </a:r>
            <a:r>
              <a:rPr lang="ru-RU" dirty="0" err="1" smtClean="0"/>
              <a:t>Клеменса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sz="1800" i="1" dirty="0" smtClean="0"/>
              <a:t>Белое здание - это бывший офис отца Марка Твена - Джона </a:t>
            </a:r>
            <a:r>
              <a:rPr lang="ru-RU" sz="1800" i="1" dirty="0" err="1" smtClean="0"/>
              <a:t>Клеменса</a:t>
            </a:r>
            <a:r>
              <a:rPr lang="ru-RU" sz="1800" i="1" dirty="0" smtClean="0"/>
              <a:t>, который работал в Ганнибале юристом. Сейчас здесь располагается лекарственная лавка</a:t>
            </a:r>
            <a:endParaRPr lang="ru-RU" sz="1800" i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A7A248-48DD-454C-96AF-CEB87C4882A8}" type="datetime1">
              <a:rPr lang="ru-RU" smtClean="0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88303-BEB4-4B49-BA75-D736713D958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8" name="Содержимое 7" descr="http://www.chitaikin.ru/muzey_marka_tvena/IMG_469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788945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Номер слайда 4"/>
          <p:cNvSpPr txBox="1">
            <a:spLocks/>
          </p:cNvSpPr>
          <p:nvPr/>
        </p:nvSpPr>
        <p:spPr>
          <a:xfrm>
            <a:off x="6588224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C88303-BEB4-4B49-BA75-D736713D958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691680" y="5589240"/>
            <a:ext cx="5486400" cy="804862"/>
          </a:xfrm>
        </p:spPr>
        <p:txBody>
          <a:bodyPr/>
          <a:lstStyle/>
          <a:p>
            <a:r>
              <a:rPr lang="ru-RU" sz="2400" b="1" dirty="0" smtClean="0"/>
              <a:t>М</a:t>
            </a:r>
            <a:r>
              <a:rPr lang="ru-RU" sz="2400" b="1" dirty="0" smtClean="0"/>
              <a:t>иссис </a:t>
            </a:r>
            <a:r>
              <a:rPr lang="ru-RU" sz="2400" b="1" dirty="0" err="1" smtClean="0"/>
              <a:t>Клеменс</a:t>
            </a:r>
            <a:r>
              <a:rPr lang="ru-RU" sz="2400" b="1" dirty="0" smtClean="0"/>
              <a:t>, была хрупкой, но сильной духом </a:t>
            </a:r>
            <a:r>
              <a:rPr lang="ru-RU" sz="2400" b="1" dirty="0" smtClean="0"/>
              <a:t>женщиной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772EEE-D036-4679-832D-1011F9004462}" type="datetime1">
              <a:rPr lang="ru-RU" smtClean="0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CB208-FF18-40EE-AFB9-55A569953E5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8" name="Рисунок 7" descr="http://www.chitaikin.ru/muzey_marka_tvena/67453.jp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 t="2353" b="2353"/>
          <a:stretch>
            <a:fillRect/>
          </a:stretch>
        </p:blipFill>
        <p:spPr bwMode="auto">
          <a:xfrm>
            <a:off x="1691680" y="1268760"/>
            <a:ext cx="54864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Содержимое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B0FD-AA76-4205-9F88-5BBB517A5699}" type="datetime1">
              <a:rPr lang="ru-RU" smtClean="0"/>
              <a:pPr/>
              <a:t>22.09.2012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7ACFF-B014-4231-9738-1F03652FC132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71600" y="1340768"/>
            <a:ext cx="78876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Клеменса</a:t>
            </a:r>
            <a:r>
              <a:rPr lang="ru-RU" dirty="0" smtClean="0"/>
              <a:t>  было трое сыновей. Среднего из них звали Сэм. А точнее </a:t>
            </a:r>
          </a:p>
          <a:p>
            <a:r>
              <a:rPr lang="ru-RU" dirty="0" err="1" smtClean="0"/>
              <a:t>Сэмюэл</a:t>
            </a:r>
            <a:r>
              <a:rPr lang="ru-RU" dirty="0" smtClean="0"/>
              <a:t> </a:t>
            </a:r>
            <a:r>
              <a:rPr lang="ru-RU" dirty="0" err="1" smtClean="0"/>
              <a:t>Лэнгхорн</a:t>
            </a:r>
            <a:r>
              <a:rPr lang="ru-RU" dirty="0" smtClean="0"/>
              <a:t> </a:t>
            </a:r>
            <a:r>
              <a:rPr lang="ru-RU" dirty="0" err="1" smtClean="0"/>
              <a:t>Клеменс</a:t>
            </a:r>
            <a:r>
              <a:rPr lang="ru-RU" dirty="0" smtClean="0"/>
              <a:t>. Родился он 30 ноября 1835 года.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Это был умный, живой мальчик,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неистощимый на выдумки и шалости.</a:t>
            </a:r>
            <a:endParaRPr lang="ru-RU" dirty="0"/>
          </a:p>
        </p:txBody>
      </p:sp>
      <p:pic>
        <p:nvPicPr>
          <p:cNvPr id="8" name="Содержимое 5" descr="http://upload.wikimedia.org/wikipedia/commons/thumb/7/70/Mark_Twain_by_GH_Jones%2C_1850_-_retouched.jpg/250px-Mark_Twain_by_GH_Jones%2C_1850_-_retouched.jpg">
            <a:hlinkClick r:id="rId2"/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3313043" cy="408167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4499992" y="3284984"/>
            <a:ext cx="2585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Здесь Сэму 15 лет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err="1" smtClean="0"/>
              <a:t>Клеменсы</a:t>
            </a:r>
            <a:r>
              <a:rPr lang="ru-RU" sz="2000" dirty="0" smtClean="0"/>
              <a:t> были небогатыми людьми. Когда умер </a:t>
            </a:r>
            <a:r>
              <a:rPr lang="ru-RU" sz="2000" dirty="0" err="1" smtClean="0"/>
              <a:t>оте</a:t>
            </a:r>
            <a:r>
              <a:rPr lang="ru-RU" sz="2000" dirty="0" err="1" smtClean="0"/>
              <a:t>ц,</a:t>
            </a:r>
            <a:r>
              <a:rPr lang="ru-RU" sz="2000" dirty="0" err="1" smtClean="0"/>
              <a:t>маленький</a:t>
            </a:r>
            <a:r>
              <a:rPr lang="ru-RU" sz="2000" dirty="0" smtClean="0"/>
              <a:t> Сэм должен был оставить школу и семью и искать заработка.</a:t>
            </a:r>
          </a:p>
          <a:p>
            <a:r>
              <a:rPr lang="ru-RU" sz="2000" dirty="0" smtClean="0"/>
              <a:t>Сперва он скитался по стране и работал в типографиях больших городов наборщиком текстов. Но в </a:t>
            </a:r>
            <a:r>
              <a:rPr lang="ru-RU" sz="2000" dirty="0" err="1" smtClean="0"/>
              <a:t>соих</a:t>
            </a:r>
            <a:r>
              <a:rPr lang="ru-RU" sz="2000" dirty="0" smtClean="0"/>
              <a:t> самых дерзких мечтах Сэм, как и другие мальчишки из Ганнибала, видел себя у штурвала, ведущим большой двухтрубный пароход через пороги и перекаты Миссисипи.</a:t>
            </a:r>
          </a:p>
          <a:p>
            <a:r>
              <a:rPr lang="ru-RU" sz="2000" dirty="0" smtClean="0"/>
              <a:t>                                                     Он поступил в ученики к одному из самых 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                                                  знаменитых лоцманов на реке и стал от-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                                                  важным водителем пароходов.                                             </a:t>
            </a:r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A7A248-48DD-454C-96AF-CEB87C4882A8}" type="datetime1">
              <a:rPr lang="ru-RU" smtClean="0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88303-BEB4-4B49-BA75-D736713D958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17410" name="Picture 2" descr="C:\Users\mr.Evgeniy\Desktop\Мсссипиписи\загруженное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77072"/>
            <a:ext cx="2628900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Gordon-C.-Greene-pass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8550" y="1634331"/>
            <a:ext cx="6946900" cy="4457700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A7A248-48DD-454C-96AF-CEB87C4882A8}" type="datetime1">
              <a:rPr lang="ru-RU" smtClean="0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88303-BEB4-4B49-BA75-D736713D958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тература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Литература 2</Template>
  <TotalTime>141</TotalTime>
  <Words>598</Words>
  <Application>Microsoft Office PowerPoint</Application>
  <PresentationFormat>Экран (4:3)</PresentationFormat>
  <Paragraphs>87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Литература 2</vt:lpstr>
      <vt:lpstr>Марк Твен (Сэмюэл Лэнгхорн Клеменс)</vt:lpstr>
      <vt:lpstr>Город Ганнибал</vt:lpstr>
      <vt:lpstr>Слайд 3</vt:lpstr>
      <vt:lpstr>Слайд 4</vt:lpstr>
      <vt:lpstr>Белое здание - это бывший офис отца Марка Твена - Джона Клеменса, который работал в Ганнибале юристом. Сейчас здесь располагается лекарственная лавка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Пещера, где заблудились Том и Бэкки.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 Твен (Сэмюэл Ленгхорн Клеменс)</dc:title>
  <dc:creator>mr.Evgeniy</dc:creator>
  <dc:description>http://aida.ucoz.ru</dc:description>
  <cp:lastModifiedBy>mr.Evgeniy</cp:lastModifiedBy>
  <cp:revision>19</cp:revision>
  <dcterms:created xsi:type="dcterms:W3CDTF">2012-09-22T15:16:56Z</dcterms:created>
  <dcterms:modified xsi:type="dcterms:W3CDTF">2012-09-22T17:38:44Z</dcterms:modified>
  <cp:category>шаблоны к Powerpoint</cp:category>
</cp:coreProperties>
</file>