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7" r:id="rId5"/>
    <p:sldId id="258" r:id="rId6"/>
    <p:sldId id="260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99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A2759-33DC-41E4-8D05-8C83C834E27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2AAD63-93B8-4D50-A7DB-8E834365A09F}">
      <dgm:prSet phldrT="[Текст]"/>
      <dgm:spPr/>
      <dgm:t>
        <a:bodyPr/>
        <a:lstStyle/>
        <a:p>
          <a:r>
            <a:rPr lang="ru-RU" dirty="0" smtClean="0"/>
            <a:t>44</a:t>
          </a:r>
          <a:endParaRPr lang="ru-RU" dirty="0"/>
        </a:p>
      </dgm:t>
    </dgm:pt>
    <dgm:pt modelId="{D9D132ED-4DC3-40C2-8889-5402E9863656}" type="parTrans" cxnId="{36CDADB6-72C0-448A-B30B-7BB5DA7DF4AF}">
      <dgm:prSet/>
      <dgm:spPr/>
      <dgm:t>
        <a:bodyPr/>
        <a:lstStyle/>
        <a:p>
          <a:endParaRPr lang="ru-RU"/>
        </a:p>
      </dgm:t>
    </dgm:pt>
    <dgm:pt modelId="{A1121BD7-A627-40B2-8C60-79DA5CE27414}" type="sibTrans" cxnId="{36CDADB6-72C0-448A-B30B-7BB5DA7DF4AF}">
      <dgm:prSet custT="1"/>
      <dgm:spPr/>
      <dgm:t>
        <a:bodyPr/>
        <a:lstStyle/>
        <a:p>
          <a:r>
            <a:rPr lang="ru-RU" sz="8000" dirty="0" smtClean="0">
              <a:solidFill>
                <a:schemeClr val="tx1"/>
              </a:solidFill>
            </a:rPr>
            <a:t>-</a:t>
          </a:r>
          <a:endParaRPr lang="ru-RU" sz="8000" dirty="0">
            <a:solidFill>
              <a:schemeClr val="tx1"/>
            </a:solidFill>
          </a:endParaRPr>
        </a:p>
      </dgm:t>
    </dgm:pt>
    <dgm:pt modelId="{C522B110-445E-4A27-BD99-258B093EA7A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9BBD436-2E0E-4BA6-ABD7-6FEFF788722C}" type="parTrans" cxnId="{F86B0896-4647-481B-B32A-F51A71EA8198}">
      <dgm:prSet/>
      <dgm:spPr/>
      <dgm:t>
        <a:bodyPr/>
        <a:lstStyle/>
        <a:p>
          <a:endParaRPr lang="ru-RU"/>
        </a:p>
      </dgm:t>
    </dgm:pt>
    <dgm:pt modelId="{4A5D69D5-15FD-40C7-B7DA-6D44B82ED179}" type="sibTrans" cxnId="{F86B0896-4647-481B-B32A-F51A71EA8198}">
      <dgm:prSet custT="1"/>
      <dgm:spPr/>
      <dgm:t>
        <a:bodyPr/>
        <a:lstStyle/>
        <a:p>
          <a:r>
            <a:rPr lang="ru-RU" sz="4800" dirty="0" smtClean="0">
              <a:solidFill>
                <a:schemeClr val="tx1"/>
              </a:solidFill>
            </a:rPr>
            <a:t>:</a:t>
          </a:r>
          <a:endParaRPr lang="ru-RU" sz="4800" dirty="0">
            <a:solidFill>
              <a:schemeClr val="tx1"/>
            </a:solidFill>
          </a:endParaRPr>
        </a:p>
      </dgm:t>
    </dgm:pt>
    <dgm:pt modelId="{3C39B2A1-5B84-42A5-9056-FA1A3DE73769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0D2DBC32-DA36-4B46-B289-427FE18A8A12}" type="parTrans" cxnId="{DE88D331-8CF9-4638-9465-A836D8F09ADA}">
      <dgm:prSet/>
      <dgm:spPr/>
      <dgm:t>
        <a:bodyPr/>
        <a:lstStyle/>
        <a:p>
          <a:endParaRPr lang="ru-RU"/>
        </a:p>
      </dgm:t>
    </dgm:pt>
    <dgm:pt modelId="{2DB676E6-3EFB-4ACA-AE1B-63EDF65A1201}" type="sibTrans" cxnId="{DE88D331-8CF9-4638-9465-A836D8F09ADA}">
      <dgm:prSet custT="1"/>
      <dgm:spPr/>
      <dgm:t>
        <a:bodyPr/>
        <a:lstStyle/>
        <a:p>
          <a:r>
            <a:rPr lang="ru-RU" sz="8000" dirty="0" smtClean="0">
              <a:solidFill>
                <a:schemeClr val="tx1"/>
              </a:solidFill>
            </a:rPr>
            <a:t>-</a:t>
          </a:r>
          <a:endParaRPr lang="ru-RU" sz="8000" dirty="0">
            <a:solidFill>
              <a:schemeClr val="tx1"/>
            </a:solidFill>
          </a:endParaRPr>
        </a:p>
      </dgm:t>
    </dgm:pt>
    <dgm:pt modelId="{3D7A12E5-5068-45A2-A545-171703FFA2EC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84C4FF4-E1C1-43E8-A06C-CB25A8134232}" type="parTrans" cxnId="{2B04DF83-5BA0-4FC9-9746-C4B92ABB4543}">
      <dgm:prSet/>
      <dgm:spPr/>
      <dgm:t>
        <a:bodyPr/>
        <a:lstStyle/>
        <a:p>
          <a:endParaRPr lang="ru-RU"/>
        </a:p>
      </dgm:t>
    </dgm:pt>
    <dgm:pt modelId="{B9493AD2-A73B-4720-82A3-5D54E0CD0D9B}" type="sibTrans" cxnId="{2B04DF83-5BA0-4FC9-9746-C4B92ABB4543}">
      <dgm:prSet/>
      <dgm:spPr/>
      <dgm:t>
        <a:bodyPr/>
        <a:lstStyle/>
        <a:p>
          <a:endParaRPr lang="ru-RU"/>
        </a:p>
      </dgm:t>
    </dgm:pt>
    <dgm:pt modelId="{43253036-6AFE-4683-9DFC-FEE7DDAC0825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9636A5BC-9076-4B73-983C-3B5174E74C1C}" type="parTrans" cxnId="{AA29DE67-3DD9-4C76-A94D-9FA1B0F91E18}">
      <dgm:prSet/>
      <dgm:spPr/>
      <dgm:t>
        <a:bodyPr/>
        <a:lstStyle/>
        <a:p>
          <a:endParaRPr lang="ru-RU"/>
        </a:p>
      </dgm:t>
    </dgm:pt>
    <dgm:pt modelId="{3C02C1F8-03A0-4FA8-9435-3F439548773A}" type="sibTrans" cxnId="{AA29DE67-3DD9-4C76-A94D-9FA1B0F91E18}">
      <dgm:prSet custT="1"/>
      <dgm:spPr/>
      <dgm:t>
        <a:bodyPr/>
        <a:lstStyle/>
        <a:p>
          <a:r>
            <a:rPr lang="ru-RU" sz="5400" baseline="0" dirty="0" smtClean="0">
              <a:solidFill>
                <a:schemeClr val="tx1"/>
              </a:solidFill>
            </a:rPr>
            <a:t>+</a:t>
          </a:r>
          <a:endParaRPr lang="ru-RU" sz="5400" baseline="0" dirty="0">
            <a:solidFill>
              <a:schemeClr val="tx1"/>
            </a:solidFill>
          </a:endParaRPr>
        </a:p>
      </dgm:t>
    </dgm:pt>
    <dgm:pt modelId="{62A4C5EA-BCCB-4047-B45E-2872060572D9}" type="pres">
      <dgm:prSet presAssocID="{626A2759-33DC-41E4-8D05-8C83C834E2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951E-E0AA-4401-82C3-22F0D6E933E7}" type="pres">
      <dgm:prSet presAssocID="{EF2AAD63-93B8-4D50-A7DB-8E834365A0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0D28-39AC-46B8-8E55-B984ED19C361}" type="pres">
      <dgm:prSet presAssocID="{A1121BD7-A627-40B2-8C60-79DA5CE27414}" presName="sibTrans" presStyleLbl="sibTrans2D1" presStyleIdx="0" presStyleCnt="5" custScaleX="204528" custScaleY="155399"/>
      <dgm:spPr/>
      <dgm:t>
        <a:bodyPr/>
        <a:lstStyle/>
        <a:p>
          <a:endParaRPr lang="ru-RU"/>
        </a:p>
      </dgm:t>
    </dgm:pt>
    <dgm:pt modelId="{4AB94472-9789-4321-9D1E-63D4A4E0E110}" type="pres">
      <dgm:prSet presAssocID="{A1121BD7-A627-40B2-8C60-79DA5CE2741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A29607B-F14D-4CA6-B6A5-C95B7C662A54}" type="pres">
      <dgm:prSet presAssocID="{C522B110-445E-4A27-BD99-258B093EA7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E9CAB-6FA5-4C5A-A5FA-1247DD67B387}" type="pres">
      <dgm:prSet presAssocID="{4A5D69D5-15FD-40C7-B7DA-6D44B82ED179}" presName="sibTrans" presStyleLbl="sibTrans2D1" presStyleIdx="1" presStyleCnt="5" custScaleX="242075" custScaleY="194331"/>
      <dgm:spPr/>
      <dgm:t>
        <a:bodyPr/>
        <a:lstStyle/>
        <a:p>
          <a:endParaRPr lang="ru-RU"/>
        </a:p>
      </dgm:t>
    </dgm:pt>
    <dgm:pt modelId="{0590AEA5-DED2-45F3-8D3B-4CE861DF5F96}" type="pres">
      <dgm:prSet presAssocID="{4A5D69D5-15FD-40C7-B7DA-6D44B82ED17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5E6B071-A4E6-4722-A17E-710456C9F8B5}" type="pres">
      <dgm:prSet presAssocID="{3C39B2A1-5B84-42A5-9056-FA1A3DE737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43BE-6EE1-41B5-A0D0-A75BCDD2403B}" type="pres">
      <dgm:prSet presAssocID="{2DB676E6-3EFB-4ACA-AE1B-63EDF65A1201}" presName="sibTrans" presStyleLbl="sibTrans2D1" presStyleIdx="2" presStyleCnt="5" custScaleX="206609" custScaleY="251287"/>
      <dgm:spPr/>
      <dgm:t>
        <a:bodyPr/>
        <a:lstStyle/>
        <a:p>
          <a:endParaRPr lang="ru-RU"/>
        </a:p>
      </dgm:t>
    </dgm:pt>
    <dgm:pt modelId="{BD52FB46-5C7C-43D5-AC13-AE9265079F25}" type="pres">
      <dgm:prSet presAssocID="{2DB676E6-3EFB-4ACA-AE1B-63EDF65A120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E2AB112-8776-4B67-8C32-F547DE2CDF15}" type="pres">
      <dgm:prSet presAssocID="{3D7A12E5-5068-45A2-A545-171703FFA2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B80E2-0989-4C8C-A77A-09627753B699}" type="pres">
      <dgm:prSet presAssocID="{B9493AD2-A73B-4720-82A3-5D54E0CD0D9B}" presName="sibTrans" presStyleLbl="sibTrans2D1" presStyleIdx="3" presStyleCnt="5" custAng="17654205" custFlipVert="1" custFlipHor="0" custScaleX="160867" custScaleY="131822"/>
      <dgm:spPr/>
      <dgm:t>
        <a:bodyPr/>
        <a:lstStyle/>
        <a:p>
          <a:endParaRPr lang="ru-RU"/>
        </a:p>
      </dgm:t>
    </dgm:pt>
    <dgm:pt modelId="{057FAF66-A0D1-4771-B9C0-A91EB1665413}" type="pres">
      <dgm:prSet presAssocID="{B9493AD2-A73B-4720-82A3-5D54E0CD0D9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E44BACB-129D-4188-B38D-B472D862CC37}" type="pres">
      <dgm:prSet presAssocID="{43253036-6AFE-4683-9DFC-FEE7DDAC08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000E-50B0-4488-8BFF-B8A356D88AD2}" type="pres">
      <dgm:prSet presAssocID="{3C02C1F8-03A0-4FA8-9435-3F439548773A}" presName="sibTrans" presStyleLbl="sibTrans2D1" presStyleIdx="4" presStyleCnt="5" custAng="1872052" custScaleX="205497" custScaleY="211529"/>
      <dgm:spPr/>
      <dgm:t>
        <a:bodyPr/>
        <a:lstStyle/>
        <a:p>
          <a:endParaRPr lang="ru-RU"/>
        </a:p>
      </dgm:t>
    </dgm:pt>
    <dgm:pt modelId="{A8090DFD-7C06-413F-8A29-22707739CA2A}" type="pres">
      <dgm:prSet presAssocID="{3C02C1F8-03A0-4FA8-9435-3F439548773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A29DE67-3DD9-4C76-A94D-9FA1B0F91E18}" srcId="{626A2759-33DC-41E4-8D05-8C83C834E27C}" destId="{43253036-6AFE-4683-9DFC-FEE7DDAC0825}" srcOrd="4" destOrd="0" parTransId="{9636A5BC-9076-4B73-983C-3B5174E74C1C}" sibTransId="{3C02C1F8-03A0-4FA8-9435-3F439548773A}"/>
    <dgm:cxn modelId="{1D568B01-07BF-45FB-9C71-F11655567354}" type="presOf" srcId="{43253036-6AFE-4683-9DFC-FEE7DDAC0825}" destId="{0E44BACB-129D-4188-B38D-B472D862CC37}" srcOrd="0" destOrd="0" presId="urn:microsoft.com/office/officeart/2005/8/layout/cycle2"/>
    <dgm:cxn modelId="{DE88D331-8CF9-4638-9465-A836D8F09ADA}" srcId="{626A2759-33DC-41E4-8D05-8C83C834E27C}" destId="{3C39B2A1-5B84-42A5-9056-FA1A3DE73769}" srcOrd="2" destOrd="0" parTransId="{0D2DBC32-DA36-4B46-B289-427FE18A8A12}" sibTransId="{2DB676E6-3EFB-4ACA-AE1B-63EDF65A1201}"/>
    <dgm:cxn modelId="{4863C163-81CB-416C-9ADC-5192857D79DE}" type="presOf" srcId="{EF2AAD63-93B8-4D50-A7DB-8E834365A09F}" destId="{24E6951E-E0AA-4401-82C3-22F0D6E933E7}" srcOrd="0" destOrd="0" presId="urn:microsoft.com/office/officeart/2005/8/layout/cycle2"/>
    <dgm:cxn modelId="{2B04DF83-5BA0-4FC9-9746-C4B92ABB4543}" srcId="{626A2759-33DC-41E4-8D05-8C83C834E27C}" destId="{3D7A12E5-5068-45A2-A545-171703FFA2EC}" srcOrd="3" destOrd="0" parTransId="{184C4FF4-E1C1-43E8-A06C-CB25A8134232}" sibTransId="{B9493AD2-A73B-4720-82A3-5D54E0CD0D9B}"/>
    <dgm:cxn modelId="{EC4F4472-4DD8-43D8-8268-C6A9EC3AB248}" type="presOf" srcId="{C522B110-445E-4A27-BD99-258B093EA7AF}" destId="{CA29607B-F14D-4CA6-B6A5-C95B7C662A54}" srcOrd="0" destOrd="0" presId="urn:microsoft.com/office/officeart/2005/8/layout/cycle2"/>
    <dgm:cxn modelId="{18327BF3-EACC-4C22-9F08-2E469D4BEC7B}" type="presOf" srcId="{2DB676E6-3EFB-4ACA-AE1B-63EDF65A1201}" destId="{540543BE-6EE1-41B5-A0D0-A75BCDD2403B}" srcOrd="0" destOrd="0" presId="urn:microsoft.com/office/officeart/2005/8/layout/cycle2"/>
    <dgm:cxn modelId="{D55A7154-0570-4751-88CA-B05CE0470671}" type="presOf" srcId="{4A5D69D5-15FD-40C7-B7DA-6D44B82ED179}" destId="{0590AEA5-DED2-45F3-8D3B-4CE861DF5F96}" srcOrd="1" destOrd="0" presId="urn:microsoft.com/office/officeart/2005/8/layout/cycle2"/>
    <dgm:cxn modelId="{D9C80301-CF83-40B4-9ED0-90A11EC902EE}" type="presOf" srcId="{B9493AD2-A73B-4720-82A3-5D54E0CD0D9B}" destId="{7DAB80E2-0989-4C8C-A77A-09627753B699}" srcOrd="0" destOrd="0" presId="urn:microsoft.com/office/officeart/2005/8/layout/cycle2"/>
    <dgm:cxn modelId="{74258BC7-1665-4AE3-B141-29CA2573F357}" type="presOf" srcId="{4A5D69D5-15FD-40C7-B7DA-6D44B82ED179}" destId="{D6DE9CAB-6FA5-4C5A-A5FA-1247DD67B387}" srcOrd="0" destOrd="0" presId="urn:microsoft.com/office/officeart/2005/8/layout/cycle2"/>
    <dgm:cxn modelId="{F0208CB8-F3B1-4AC9-B79F-7382C5ED2CC2}" type="presOf" srcId="{3C02C1F8-03A0-4FA8-9435-3F439548773A}" destId="{1F42000E-50B0-4488-8BFF-B8A356D88AD2}" srcOrd="0" destOrd="0" presId="urn:microsoft.com/office/officeart/2005/8/layout/cycle2"/>
    <dgm:cxn modelId="{F86B0896-4647-481B-B32A-F51A71EA8198}" srcId="{626A2759-33DC-41E4-8D05-8C83C834E27C}" destId="{C522B110-445E-4A27-BD99-258B093EA7AF}" srcOrd="1" destOrd="0" parTransId="{39BBD436-2E0E-4BA6-ABD7-6FEFF788722C}" sibTransId="{4A5D69D5-15FD-40C7-B7DA-6D44B82ED179}"/>
    <dgm:cxn modelId="{D8BEF764-0ED0-4A1C-985B-0E94FF6C794B}" type="presOf" srcId="{3D7A12E5-5068-45A2-A545-171703FFA2EC}" destId="{CE2AB112-8776-4B67-8C32-F547DE2CDF15}" srcOrd="0" destOrd="0" presId="urn:microsoft.com/office/officeart/2005/8/layout/cycle2"/>
    <dgm:cxn modelId="{93872DC5-0E22-4ABA-AF09-01D3D0F80C17}" type="presOf" srcId="{626A2759-33DC-41E4-8D05-8C83C834E27C}" destId="{62A4C5EA-BCCB-4047-B45E-2872060572D9}" srcOrd="0" destOrd="0" presId="urn:microsoft.com/office/officeart/2005/8/layout/cycle2"/>
    <dgm:cxn modelId="{DC9A5EB0-E84E-4F33-A78A-374CDA645606}" type="presOf" srcId="{2DB676E6-3EFB-4ACA-AE1B-63EDF65A1201}" destId="{BD52FB46-5C7C-43D5-AC13-AE9265079F25}" srcOrd="1" destOrd="0" presId="urn:microsoft.com/office/officeart/2005/8/layout/cycle2"/>
    <dgm:cxn modelId="{36CDADB6-72C0-448A-B30B-7BB5DA7DF4AF}" srcId="{626A2759-33DC-41E4-8D05-8C83C834E27C}" destId="{EF2AAD63-93B8-4D50-A7DB-8E834365A09F}" srcOrd="0" destOrd="0" parTransId="{D9D132ED-4DC3-40C2-8889-5402E9863656}" sibTransId="{A1121BD7-A627-40B2-8C60-79DA5CE27414}"/>
    <dgm:cxn modelId="{BFB36082-179F-4FE1-9220-F789D99CDAA5}" type="presOf" srcId="{A1121BD7-A627-40B2-8C60-79DA5CE27414}" destId="{F0550D28-39AC-46B8-8E55-B984ED19C361}" srcOrd="0" destOrd="0" presId="urn:microsoft.com/office/officeart/2005/8/layout/cycle2"/>
    <dgm:cxn modelId="{09035FEB-57A9-4C7B-AB0B-8E4CE23F8BF3}" type="presOf" srcId="{3C02C1F8-03A0-4FA8-9435-3F439548773A}" destId="{A8090DFD-7C06-413F-8A29-22707739CA2A}" srcOrd="1" destOrd="0" presId="urn:microsoft.com/office/officeart/2005/8/layout/cycle2"/>
    <dgm:cxn modelId="{D1A15DA1-3B62-4CA4-A87A-3C0FB614CBF2}" type="presOf" srcId="{B9493AD2-A73B-4720-82A3-5D54E0CD0D9B}" destId="{057FAF66-A0D1-4771-B9C0-A91EB1665413}" srcOrd="1" destOrd="0" presId="urn:microsoft.com/office/officeart/2005/8/layout/cycle2"/>
    <dgm:cxn modelId="{4EB8284E-A2A2-4EB1-8A59-F7C10F79B00D}" type="presOf" srcId="{3C39B2A1-5B84-42A5-9056-FA1A3DE73769}" destId="{15E6B071-A4E6-4722-A17E-710456C9F8B5}" srcOrd="0" destOrd="0" presId="urn:microsoft.com/office/officeart/2005/8/layout/cycle2"/>
    <dgm:cxn modelId="{F545B856-F962-4835-A8E9-8441107DA575}" type="presOf" srcId="{A1121BD7-A627-40B2-8C60-79DA5CE27414}" destId="{4AB94472-9789-4321-9D1E-63D4A4E0E110}" srcOrd="1" destOrd="0" presId="urn:microsoft.com/office/officeart/2005/8/layout/cycle2"/>
    <dgm:cxn modelId="{F8D53937-8E8A-4CE1-AC42-760256C73643}" type="presParOf" srcId="{62A4C5EA-BCCB-4047-B45E-2872060572D9}" destId="{24E6951E-E0AA-4401-82C3-22F0D6E933E7}" srcOrd="0" destOrd="0" presId="urn:microsoft.com/office/officeart/2005/8/layout/cycle2"/>
    <dgm:cxn modelId="{4121B00C-6B1D-4031-AF65-46D98CA6D1F3}" type="presParOf" srcId="{62A4C5EA-BCCB-4047-B45E-2872060572D9}" destId="{F0550D28-39AC-46B8-8E55-B984ED19C361}" srcOrd="1" destOrd="0" presId="urn:microsoft.com/office/officeart/2005/8/layout/cycle2"/>
    <dgm:cxn modelId="{467BCD07-8D8A-449A-B5BB-ABA106E2F475}" type="presParOf" srcId="{F0550D28-39AC-46B8-8E55-B984ED19C361}" destId="{4AB94472-9789-4321-9D1E-63D4A4E0E110}" srcOrd="0" destOrd="0" presId="urn:microsoft.com/office/officeart/2005/8/layout/cycle2"/>
    <dgm:cxn modelId="{5F2B7F7D-7B6B-435B-9226-AEE02DDBCE14}" type="presParOf" srcId="{62A4C5EA-BCCB-4047-B45E-2872060572D9}" destId="{CA29607B-F14D-4CA6-B6A5-C95B7C662A54}" srcOrd="2" destOrd="0" presId="urn:microsoft.com/office/officeart/2005/8/layout/cycle2"/>
    <dgm:cxn modelId="{147F32FB-67AE-4A92-A2D4-CB2E4A44E7A4}" type="presParOf" srcId="{62A4C5EA-BCCB-4047-B45E-2872060572D9}" destId="{D6DE9CAB-6FA5-4C5A-A5FA-1247DD67B387}" srcOrd="3" destOrd="0" presId="urn:microsoft.com/office/officeart/2005/8/layout/cycle2"/>
    <dgm:cxn modelId="{B5246FCB-AA8A-4140-AD44-9B0D9687E505}" type="presParOf" srcId="{D6DE9CAB-6FA5-4C5A-A5FA-1247DD67B387}" destId="{0590AEA5-DED2-45F3-8D3B-4CE861DF5F96}" srcOrd="0" destOrd="0" presId="urn:microsoft.com/office/officeart/2005/8/layout/cycle2"/>
    <dgm:cxn modelId="{7704228A-9A4E-466C-875E-A7C040EFD2AA}" type="presParOf" srcId="{62A4C5EA-BCCB-4047-B45E-2872060572D9}" destId="{15E6B071-A4E6-4722-A17E-710456C9F8B5}" srcOrd="4" destOrd="0" presId="urn:microsoft.com/office/officeart/2005/8/layout/cycle2"/>
    <dgm:cxn modelId="{A0A5C57F-F9EB-4877-9A0E-A001C04C5E35}" type="presParOf" srcId="{62A4C5EA-BCCB-4047-B45E-2872060572D9}" destId="{540543BE-6EE1-41B5-A0D0-A75BCDD2403B}" srcOrd="5" destOrd="0" presId="urn:microsoft.com/office/officeart/2005/8/layout/cycle2"/>
    <dgm:cxn modelId="{4D317619-F8D8-461D-AA97-9F704DA5820B}" type="presParOf" srcId="{540543BE-6EE1-41B5-A0D0-A75BCDD2403B}" destId="{BD52FB46-5C7C-43D5-AC13-AE9265079F25}" srcOrd="0" destOrd="0" presId="urn:microsoft.com/office/officeart/2005/8/layout/cycle2"/>
    <dgm:cxn modelId="{CA25417D-BCDA-4FE3-8A53-2C5FB5640096}" type="presParOf" srcId="{62A4C5EA-BCCB-4047-B45E-2872060572D9}" destId="{CE2AB112-8776-4B67-8C32-F547DE2CDF15}" srcOrd="6" destOrd="0" presId="urn:microsoft.com/office/officeart/2005/8/layout/cycle2"/>
    <dgm:cxn modelId="{27105BA7-5A9A-4268-AC2F-0983199E83A5}" type="presParOf" srcId="{62A4C5EA-BCCB-4047-B45E-2872060572D9}" destId="{7DAB80E2-0989-4C8C-A77A-09627753B699}" srcOrd="7" destOrd="0" presId="urn:microsoft.com/office/officeart/2005/8/layout/cycle2"/>
    <dgm:cxn modelId="{383767B4-8F35-431A-99B0-6F6B1ED340FC}" type="presParOf" srcId="{7DAB80E2-0989-4C8C-A77A-09627753B699}" destId="{057FAF66-A0D1-4771-B9C0-A91EB1665413}" srcOrd="0" destOrd="0" presId="urn:microsoft.com/office/officeart/2005/8/layout/cycle2"/>
    <dgm:cxn modelId="{C5999F03-F9F4-487A-A5CA-7D09E3BB0233}" type="presParOf" srcId="{62A4C5EA-BCCB-4047-B45E-2872060572D9}" destId="{0E44BACB-129D-4188-B38D-B472D862CC37}" srcOrd="8" destOrd="0" presId="urn:microsoft.com/office/officeart/2005/8/layout/cycle2"/>
    <dgm:cxn modelId="{E347A6B2-38AF-4632-8C29-4E6467F8360D}" type="presParOf" srcId="{62A4C5EA-BCCB-4047-B45E-2872060572D9}" destId="{1F42000E-50B0-4488-8BFF-B8A356D88AD2}" srcOrd="9" destOrd="0" presId="urn:microsoft.com/office/officeart/2005/8/layout/cycle2"/>
    <dgm:cxn modelId="{0E393476-AED5-4036-BD8A-4D705C6F7727}" type="presParOf" srcId="{1F42000E-50B0-4488-8BFF-B8A356D88AD2}" destId="{A8090DFD-7C06-413F-8A29-22707739CA2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6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23528" y="332656"/>
            <a:ext cx="8496944" cy="6192688"/>
          </a:xfrm>
          <a:prstGeom prst="round2Same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5974112"/>
            <a:ext cx="2051719" cy="883888"/>
          </a:xfrm>
          <a:prstGeom prst="rect">
            <a:avLst/>
          </a:prstGeom>
        </p:spPr>
      </p:pic>
      <p:pic>
        <p:nvPicPr>
          <p:cNvPr id="13" name="Рисунок 12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974112"/>
            <a:ext cx="2051719" cy="883888"/>
          </a:xfrm>
          <a:prstGeom prst="rect">
            <a:avLst/>
          </a:prstGeom>
        </p:spPr>
      </p:pic>
      <p:pic>
        <p:nvPicPr>
          <p:cNvPr id="14" name="Рисунок 13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5974112"/>
            <a:ext cx="2051719" cy="883888"/>
          </a:xfrm>
          <a:prstGeom prst="rect">
            <a:avLst/>
          </a:prstGeom>
        </p:spPr>
      </p:pic>
      <p:pic>
        <p:nvPicPr>
          <p:cNvPr id="15" name="Рисунок 14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1" y="5974112"/>
            <a:ext cx="2051719" cy="883888"/>
          </a:xfrm>
          <a:prstGeom prst="rect">
            <a:avLst/>
          </a:prstGeom>
        </p:spPr>
      </p:pic>
      <p:pic>
        <p:nvPicPr>
          <p:cNvPr id="16" name="Рисунок 15" descr="03cd1b9cf6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74112"/>
            <a:ext cx="2051719" cy="8838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Устный счёт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3 класс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7215238" cy="214314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Презентацию подготовила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Белокудрина Ольга Николаевна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«МОУ СОШ № 76»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г.Саратов 2012г</a:t>
            </a:r>
          </a:p>
          <a:p>
            <a:pPr marL="514350" indent="-514350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286124"/>
            <a:ext cx="2443992" cy="31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451"/>
          <a:stretch>
            <a:fillRect/>
          </a:stretch>
        </p:blipFill>
        <p:spPr bwMode="auto">
          <a:xfrm>
            <a:off x="571472" y="3634578"/>
            <a:ext cx="2143140" cy="28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Данная презентация составлена на основе рабочей программы по математике для 3 класса «школа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XXI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века»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358114" cy="185738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 презентации представлен фрагмент урока- устный счёт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sz="3200" dirty="0" smtClean="0"/>
              <a:t>2х4   3х6   5х8   9х3   4х7   7х8   6х9   2х7   3х5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6х7   4х5   2х8   4х3   8х8   5х9   4х6   3х2   7х7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714620"/>
            <a:ext cx="5929354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pPr marL="514350" indent="-514350">
              <a:buAutoNum type="arabicPlain" startAt="8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12  40  27  28  56  54  14  15</a:t>
            </a:r>
          </a:p>
          <a:p>
            <a:pPr marL="514350" indent="-514350">
              <a:buAutoNum type="arabicPlain" startAt="8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42  20  16  12  64  45  24  6  49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286124"/>
            <a:ext cx="2207826" cy="31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992" y="3857628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dirty="0" smtClean="0"/>
              <a:t>12:4  45:9  27:3  56:8  20:4  24:3</a:t>
            </a:r>
            <a:br>
              <a:rPr lang="ru-RU" dirty="0" smtClean="0"/>
            </a:br>
            <a:r>
              <a:rPr lang="ru-RU" dirty="0" smtClean="0"/>
              <a:t>49:7  42:6  15:5  18:2  36:4  28:7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388781" cy="30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358114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pPr marL="514350" indent="-514350">
              <a:buAutoNum type="arabicPlain" startAt="3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5  9  7  5  8</a:t>
            </a:r>
          </a:p>
          <a:p>
            <a:pPr marL="514350" indent="-514350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7  7  3  9  9  4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sz="3200" dirty="0" smtClean="0"/>
              <a:t>Реши уравнения</a:t>
            </a:r>
            <a:br>
              <a:rPr lang="ru-RU" sz="3200" dirty="0" smtClean="0"/>
            </a:br>
            <a:r>
              <a:rPr lang="ru-RU" sz="4000" dirty="0" smtClean="0"/>
              <a:t>Х : 8 = 4</a:t>
            </a:r>
            <a:r>
              <a:rPr lang="en-US" sz="4000" dirty="0" smtClean="0"/>
              <a:t>  </a:t>
            </a:r>
            <a:r>
              <a:rPr lang="ru-RU" sz="4000" dirty="0" smtClean="0"/>
              <a:t>         </a:t>
            </a:r>
            <a:r>
              <a:rPr lang="en-US" sz="4000" dirty="0" smtClean="0"/>
              <a:t>     </a:t>
            </a:r>
            <a:r>
              <a:rPr lang="ru-RU" sz="4000" dirty="0" smtClean="0"/>
              <a:t>  </a:t>
            </a:r>
            <a:r>
              <a:rPr lang="en-US" sz="4000" dirty="0" smtClean="0"/>
              <a:t>C </a:t>
            </a:r>
            <a:r>
              <a:rPr lang="ru-RU" sz="4000" dirty="0" err="1" smtClean="0"/>
              <a:t>х</a:t>
            </a:r>
            <a:r>
              <a:rPr lang="ru-RU" sz="4000" dirty="0" smtClean="0"/>
              <a:t> 3 = 21</a:t>
            </a:r>
            <a:br>
              <a:rPr lang="ru-RU" sz="4000" dirty="0" smtClean="0"/>
            </a:br>
            <a:r>
              <a:rPr lang="ru-RU" sz="4000" dirty="0" smtClean="0"/>
              <a:t>6 </a:t>
            </a:r>
            <a:r>
              <a:rPr lang="ru-RU" sz="4000" dirty="0" err="1" smtClean="0"/>
              <a:t>х</a:t>
            </a:r>
            <a:r>
              <a:rPr lang="ru-RU" sz="4000" dirty="0" smtClean="0"/>
              <a:t> </a:t>
            </a:r>
            <a:r>
              <a:rPr lang="en-US" sz="4000" dirty="0" smtClean="0"/>
              <a:t>K =54</a:t>
            </a:r>
            <a:r>
              <a:rPr lang="ru-RU" sz="4000" dirty="0" smtClean="0"/>
              <a:t>                20: а = 5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358114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32   9   7   4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6096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sz="3200" dirty="0" smtClean="0"/>
              <a:t>Вырази в сантиметрах</a:t>
            </a:r>
            <a:br>
              <a:rPr lang="ru-RU" sz="3200" dirty="0" smtClean="0"/>
            </a:br>
            <a:r>
              <a:rPr lang="ru-RU" sz="3200" dirty="0" smtClean="0"/>
              <a:t>15 дм       1м 3дм        34дм       130мм</a:t>
            </a:r>
            <a:br>
              <a:rPr lang="ru-RU" sz="3200" dirty="0" smtClean="0"/>
            </a:br>
            <a:r>
              <a:rPr lang="ru-RU" sz="3200" dirty="0" smtClean="0"/>
              <a:t>5м       6дм       3м15см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2714620"/>
            <a:ext cx="5143536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pPr marL="514350" indent="-514350">
              <a:buAutoNum type="arabicPlain" startAt="150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130   340   13</a:t>
            </a:r>
          </a:p>
          <a:p>
            <a:pPr marL="514350" indent="-51435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500  60  315</a:t>
            </a:r>
          </a:p>
          <a:p>
            <a:pPr marL="514350" indent="-514350">
              <a:buAutoNum type="arabicPlain" startAt="150"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143248"/>
            <a:ext cx="2554414" cy="33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/>
          <a:lstStyle/>
          <a:p>
            <a:r>
              <a:rPr lang="ru-RU" sz="3200" dirty="0" smtClean="0"/>
              <a:t>Вырази в минутах</a:t>
            </a:r>
            <a:br>
              <a:rPr lang="ru-RU" sz="3200" dirty="0" smtClean="0"/>
            </a:br>
            <a:r>
              <a:rPr lang="ru-RU" sz="4000" dirty="0" smtClean="0"/>
              <a:t>1ч 20мин            2ч18мин            10ч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714620"/>
            <a:ext cx="5429288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80     138      600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6096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5243522" cy="1928825"/>
          </a:xfrm>
        </p:spPr>
        <p:txBody>
          <a:bodyPr/>
          <a:lstStyle/>
          <a:p>
            <a:r>
              <a:rPr lang="ru-RU" sz="3200" dirty="0" smtClean="0"/>
              <a:t>Найди  </a:t>
            </a:r>
            <a:r>
              <a:rPr lang="en-US" sz="3200" dirty="0" smtClean="0"/>
              <a:t>S </a:t>
            </a:r>
            <a:r>
              <a:rPr lang="ru-RU" sz="3200" dirty="0" smtClean="0"/>
              <a:t>фигуры </a:t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 smtClean="0"/>
              <a:t>= 6 см</a:t>
            </a:r>
            <a:br>
              <a:rPr lang="ru-RU" sz="3200" dirty="0" smtClean="0"/>
            </a:br>
            <a:r>
              <a:rPr lang="ru-RU" sz="3200" dirty="0" smtClean="0"/>
              <a:t>в = 2см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358114" cy="185738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pPr marL="514350" indent="-51435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S=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</a:t>
            </a:r>
          </a:p>
          <a:p>
            <a:pPr marL="514350" indent="-514350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6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2 =12 см2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6096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8" y="1142984"/>
            <a:ext cx="3357586" cy="16287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 = </a:t>
            </a:r>
            <a:r>
              <a:rPr lang="ru-RU" dirty="0" smtClean="0"/>
              <a:t>? </a:t>
            </a:r>
            <a:r>
              <a:rPr lang="ru-RU" dirty="0" smtClean="0"/>
              <a:t>с</a:t>
            </a:r>
            <a:r>
              <a:rPr lang="ru-RU" dirty="0" smtClean="0"/>
              <a:t>м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794"/>
            <a:ext cx="3540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860266"/>
            <a:ext cx="2000264" cy="25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071942"/>
            <a:ext cx="2928958" cy="150019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Проверяем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56   54   6   1</a:t>
            </a:r>
          </a:p>
          <a:p>
            <a:pPr marL="514350" indent="-514350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26096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571472" y="571480"/>
          <a:ext cx="7334280" cy="307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3504" y="4071942"/>
            <a:ext cx="8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Презентация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145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Презентация8</vt:lpstr>
      <vt:lpstr>Устный счёт  3 класс</vt:lpstr>
      <vt:lpstr>Данная презентация составлена на основе рабочей программы по математике для 3 класса «школа XXI века»</vt:lpstr>
      <vt:lpstr>2х4   3х6   5х8   9х3   4х7   7х8   6х9   2х7   3х5  6х7   4х5   2х8   4х3   8х8   5х9   4х6   3х2   7х7</vt:lpstr>
      <vt:lpstr>12:4  45:9  27:3  56:8  20:4  24:3 49:7  42:6  15:5  18:2  36:4  28:7</vt:lpstr>
      <vt:lpstr>Реши уравнения Х : 8 = 4                  C х 3 = 21 6 х K =54                20: а = 5</vt:lpstr>
      <vt:lpstr>Вырази в сантиметрах 15 дм       1м 3дм        34дм       130мм 5м       6дм       3м15см</vt:lpstr>
      <vt:lpstr>Вырази в минутах 1ч 20мин            2ч18мин            10ч</vt:lpstr>
      <vt:lpstr>Найди  S фигуры  а = 6 см в = 2см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2х4  3х6  5х8  9х3  4х7  7х8  6х9  2х7  3х5 6х7  4х5  2х8  4х3  8х8  5х9  4х6  3х2  7х7</dc:title>
  <dc:creator>Admin</dc:creator>
  <cp:lastModifiedBy>БелокудринаОН</cp:lastModifiedBy>
  <cp:revision>16</cp:revision>
  <dcterms:created xsi:type="dcterms:W3CDTF">2012-02-27T20:57:18Z</dcterms:created>
  <dcterms:modified xsi:type="dcterms:W3CDTF">2012-02-28T08:29:20Z</dcterms:modified>
</cp:coreProperties>
</file>